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02" y="-10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F1E0A-505B-46E5-AD39-BD033179081D}" type="datetimeFigureOut">
              <a:rPr lang="en-US" smtClean="0"/>
              <a:t>9/14/2010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B8391-AEF4-43A8-9243-D3FCE130C2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B8391-AEF4-43A8-9243-D3FCE130C20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B8391-AEF4-43A8-9243-D3FCE130C20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B8391-AEF4-43A8-9243-D3FCE130C20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B8391-AEF4-43A8-9243-D3FCE130C20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B8391-AEF4-43A8-9243-D3FCE130C20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06B7-E2F3-43AD-8B1F-14D7126DCDF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3B59-7F4B-4650-9BA5-B10910C58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06B7-E2F3-43AD-8B1F-14D7126DCDF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3B59-7F4B-4650-9BA5-B10910C58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06B7-E2F3-43AD-8B1F-14D7126DCDF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3B59-7F4B-4650-9BA5-B10910C58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06B7-E2F3-43AD-8B1F-14D7126DCDF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3B59-7F4B-4650-9BA5-B10910C58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06B7-E2F3-43AD-8B1F-14D7126DCDF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3B59-7F4B-4650-9BA5-B10910C58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06B7-E2F3-43AD-8B1F-14D7126DCDF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3B59-7F4B-4650-9BA5-B10910C58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06B7-E2F3-43AD-8B1F-14D7126DCDF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3B59-7F4B-4650-9BA5-B10910C58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06B7-E2F3-43AD-8B1F-14D7126DCDF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3B59-7F4B-4650-9BA5-B10910C58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06B7-E2F3-43AD-8B1F-14D7126DCDF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3B59-7F4B-4650-9BA5-B10910C58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06B7-E2F3-43AD-8B1F-14D7126DCDF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3B59-7F4B-4650-9BA5-B10910C58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06B7-E2F3-43AD-8B1F-14D7126DCDF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3B59-7F4B-4650-9BA5-B10910C58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406B7-E2F3-43AD-8B1F-14D7126DCDF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C3B59-7F4B-4650-9BA5-B10910C58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rot="5400000">
            <a:off x="-1714500" y="3390900"/>
            <a:ext cx="5105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38200" y="5943600"/>
            <a:ext cx="7010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38200" y="1143000"/>
            <a:ext cx="5486400" cy="4343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838200" y="2514600"/>
            <a:ext cx="5715000" cy="2819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838200" y="2819400"/>
            <a:ext cx="2133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0800000">
            <a:off x="838200" y="3733800"/>
            <a:ext cx="3276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838200" y="4267200"/>
            <a:ext cx="2133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219200" y="21336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38" name="TextBox 37"/>
          <p:cNvSpPr txBox="1"/>
          <p:nvPr/>
        </p:nvSpPr>
        <p:spPr>
          <a:xfrm>
            <a:off x="1219200" y="2971800"/>
            <a:ext cx="436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39" name="TextBox 38"/>
          <p:cNvSpPr txBox="1"/>
          <p:nvPr/>
        </p:nvSpPr>
        <p:spPr>
          <a:xfrm>
            <a:off x="1219200" y="36576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  <p:sp>
        <p:nvSpPr>
          <p:cNvPr id="40" name="TextBox 39"/>
          <p:cNvSpPr txBox="1"/>
          <p:nvPr/>
        </p:nvSpPr>
        <p:spPr>
          <a:xfrm>
            <a:off x="1219200" y="4267200"/>
            <a:ext cx="468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</a:t>
            </a:r>
            <a:endParaRPr lang="en-US" sz="3600" dirty="0"/>
          </a:p>
        </p:txBody>
      </p:sp>
      <p:cxnSp>
        <p:nvCxnSpPr>
          <p:cNvPr id="48" name="Straight Connector 47"/>
          <p:cNvCxnSpPr/>
          <p:nvPr/>
        </p:nvCxnSpPr>
        <p:spPr>
          <a:xfrm rot="5400000">
            <a:off x="2247900" y="3543300"/>
            <a:ext cx="1447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048000" y="32004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</a:t>
            </a:r>
            <a:endParaRPr lang="en-US" sz="2400" dirty="0"/>
          </a:p>
        </p:txBody>
      </p:sp>
      <p:sp>
        <p:nvSpPr>
          <p:cNvPr id="52" name="TextBox 51"/>
          <p:cNvSpPr txBox="1"/>
          <p:nvPr/>
        </p:nvSpPr>
        <p:spPr>
          <a:xfrm>
            <a:off x="3048000" y="3733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</a:t>
            </a:r>
            <a:endParaRPr lang="en-US" sz="2400" dirty="0"/>
          </a:p>
        </p:txBody>
      </p:sp>
      <p:sp>
        <p:nvSpPr>
          <p:cNvPr id="53" name="TextBox 52"/>
          <p:cNvSpPr txBox="1"/>
          <p:nvPr/>
        </p:nvSpPr>
        <p:spPr>
          <a:xfrm>
            <a:off x="4953000" y="22098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Supply</a:t>
            </a:r>
            <a:endParaRPr lang="en-US" sz="2400" dirty="0"/>
          </a:p>
        </p:txBody>
      </p:sp>
      <p:sp>
        <p:nvSpPr>
          <p:cNvPr id="54" name="TextBox 53"/>
          <p:cNvSpPr txBox="1"/>
          <p:nvPr/>
        </p:nvSpPr>
        <p:spPr>
          <a:xfrm>
            <a:off x="6019800" y="48006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Demand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0" y="0"/>
            <a:ext cx="1905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 </a:t>
            </a:r>
            <a:r>
              <a:rPr lang="en-US" dirty="0" smtClean="0"/>
              <a:t>(Thousands of </a:t>
            </a:r>
          </a:p>
          <a:p>
            <a:r>
              <a:rPr lang="en-US" dirty="0" smtClean="0"/>
              <a:t>Dollars per ton)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04800" y="1066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04800" y="2514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381000" y="35052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381000" y="4038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3810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705600" y="60960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Q </a:t>
            </a:r>
            <a:r>
              <a:rPr lang="en-US" dirty="0" smtClean="0"/>
              <a:t>(millions of tons)</a:t>
            </a:r>
            <a:endParaRPr lang="en-US" sz="3200" dirty="0"/>
          </a:p>
        </p:txBody>
      </p:sp>
      <p:sp>
        <p:nvSpPr>
          <p:cNvPr id="69" name="TextBox 68"/>
          <p:cNvSpPr txBox="1"/>
          <p:nvPr/>
        </p:nvSpPr>
        <p:spPr>
          <a:xfrm>
            <a:off x="2819400" y="6172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962400" y="6172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72" name="Oval 71"/>
          <p:cNvSpPr/>
          <p:nvPr/>
        </p:nvSpPr>
        <p:spPr>
          <a:xfrm>
            <a:off x="762000" y="1066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762000" y="2743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762000" y="3657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762000" y="4191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2971800" y="5867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4038600" y="5867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762000" y="5257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rot="5400000">
            <a:off x="-2286000" y="3429000"/>
            <a:ext cx="5486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57200" y="6172200"/>
            <a:ext cx="7315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57200" y="1447800"/>
            <a:ext cx="525780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57200" y="4800600"/>
            <a:ext cx="5943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" y="3124200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1600200" y="3962400"/>
            <a:ext cx="167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52400" y="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 </a:t>
            </a:r>
            <a:r>
              <a:rPr lang="en-US" dirty="0" smtClean="0"/>
              <a:t>($/Haircut)</a:t>
            </a:r>
            <a:endParaRPr lang="en-US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0" y="121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0" y="2819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4495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66800" y="22860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24" name="TextBox 23"/>
          <p:cNvSpPr txBox="1"/>
          <p:nvPr/>
        </p:nvSpPr>
        <p:spPr>
          <a:xfrm>
            <a:off x="1066800" y="36576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25" name="TextBox 24"/>
          <p:cNvSpPr txBox="1"/>
          <p:nvPr/>
        </p:nvSpPr>
        <p:spPr>
          <a:xfrm>
            <a:off x="2667000" y="38100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  <p:sp>
        <p:nvSpPr>
          <p:cNvPr id="27" name="TextBox 26"/>
          <p:cNvSpPr txBox="1"/>
          <p:nvPr/>
        </p:nvSpPr>
        <p:spPr>
          <a:xfrm>
            <a:off x="2209800" y="63246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30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267200" y="63246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400800" y="63246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Q </a:t>
            </a:r>
            <a:r>
              <a:rPr lang="en-US" dirty="0" smtClean="0"/>
              <a:t>(haircuts per day)</a:t>
            </a:r>
            <a:endParaRPr lang="en-US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5334000" y="41148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Marginal Cost</a:t>
            </a:r>
            <a:endParaRPr lang="en-US" sz="2800" dirty="0"/>
          </a:p>
        </p:txBody>
      </p:sp>
      <p:sp>
        <p:nvSpPr>
          <p:cNvPr id="31" name="Oval 30"/>
          <p:cNvSpPr/>
          <p:nvPr/>
        </p:nvSpPr>
        <p:spPr>
          <a:xfrm>
            <a:off x="381000" y="3048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81000" y="1371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2362200" y="3048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2362200" y="6096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2362200" y="4724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343400" y="4724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4343400" y="6096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rot="5400000">
            <a:off x="-2362200" y="3429000"/>
            <a:ext cx="5486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81000" y="6172200"/>
            <a:ext cx="7391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81000" y="990600"/>
            <a:ext cx="6400800" cy="518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81000" y="3886200"/>
            <a:ext cx="746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1000" y="2286000"/>
            <a:ext cx="1600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38100" y="4229100"/>
            <a:ext cx="3886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819400" y="5029200"/>
            <a:ext cx="2286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62000" y="16002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762000" y="28956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2209800" y="29718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1752600" y="62484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Q</a:t>
            </a:r>
            <a:r>
              <a:rPr lang="en-US" sz="1600" dirty="0" smtClean="0"/>
              <a:t>0</a:t>
            </a:r>
            <a:endParaRPr lang="en-US" sz="3600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0" y="63246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Q</a:t>
            </a:r>
            <a:r>
              <a:rPr lang="en-US" sz="1400" dirty="0" smtClean="0"/>
              <a:t>1</a:t>
            </a:r>
            <a:endParaRPr lang="en-US" sz="3600" dirty="0"/>
          </a:p>
        </p:txBody>
      </p:sp>
      <p:sp>
        <p:nvSpPr>
          <p:cNvPr id="23" name="TextBox 22"/>
          <p:cNvSpPr txBox="1"/>
          <p:nvPr/>
        </p:nvSpPr>
        <p:spPr>
          <a:xfrm>
            <a:off x="6934200" y="62484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Q</a:t>
            </a:r>
            <a:endParaRPr lang="en-US" sz="3600" dirty="0"/>
          </a:p>
        </p:txBody>
      </p:sp>
      <p:sp>
        <p:nvSpPr>
          <p:cNvPr id="24" name="TextBox 23"/>
          <p:cNvSpPr txBox="1"/>
          <p:nvPr/>
        </p:nvSpPr>
        <p:spPr>
          <a:xfrm>
            <a:off x="6324600" y="51054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Demand</a:t>
            </a:r>
            <a:endParaRPr lang="en-US" sz="3200" dirty="0"/>
          </a:p>
        </p:txBody>
      </p:sp>
      <p:sp>
        <p:nvSpPr>
          <p:cNvPr id="25" name="TextBox 24"/>
          <p:cNvSpPr txBox="1"/>
          <p:nvPr/>
        </p:nvSpPr>
        <p:spPr>
          <a:xfrm>
            <a:off x="5181600" y="3124200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 (Marginal </a:t>
            </a:r>
            <a:r>
              <a:rPr lang="en-US" sz="3200" dirty="0" smtClean="0"/>
              <a:t>Cost)</a:t>
            </a:r>
            <a:endParaRPr lang="en-US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-76200" y="19050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</a:t>
            </a:r>
            <a:r>
              <a:rPr lang="en-US" sz="1400" dirty="0" smtClean="0"/>
              <a:t>0</a:t>
            </a:r>
            <a:endParaRPr lang="en-US" sz="3200" dirty="0"/>
          </a:p>
        </p:txBody>
      </p:sp>
      <p:sp>
        <p:nvSpPr>
          <p:cNvPr id="27" name="TextBox 26"/>
          <p:cNvSpPr txBox="1"/>
          <p:nvPr/>
        </p:nvSpPr>
        <p:spPr>
          <a:xfrm>
            <a:off x="-76200" y="35814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</a:t>
            </a:r>
            <a:r>
              <a:rPr lang="en-US" sz="1400" dirty="0" smtClean="0"/>
              <a:t>1</a:t>
            </a:r>
            <a:endParaRPr lang="en-US" sz="2800" dirty="0"/>
          </a:p>
        </p:txBody>
      </p:sp>
      <p:sp>
        <p:nvSpPr>
          <p:cNvPr id="28" name="Oval 27"/>
          <p:cNvSpPr/>
          <p:nvPr/>
        </p:nvSpPr>
        <p:spPr>
          <a:xfrm>
            <a:off x="1905000" y="220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04800" y="914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04800" y="220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905000" y="3810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886200" y="3810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886200" y="6096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905000" y="6096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rot="5400000">
            <a:off x="-2209800" y="3429000"/>
            <a:ext cx="5486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533400" y="6172200"/>
            <a:ext cx="7239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rot="5400000">
            <a:off x="-2171700" y="3467100"/>
            <a:ext cx="5410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533400" y="6172200"/>
            <a:ext cx="7239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33400" y="1143000"/>
            <a:ext cx="65532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533400" y="2667000"/>
            <a:ext cx="6858000" cy="2438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3200400" y="4953000"/>
            <a:ext cx="24384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>
            <a:off x="533400" y="3733800"/>
            <a:ext cx="3886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62000" y="2133600"/>
            <a:ext cx="14606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Consumer</a:t>
            </a:r>
          </a:p>
          <a:p>
            <a:r>
              <a:rPr lang="en-US" sz="2400" dirty="0" smtClean="0"/>
              <a:t>Surplus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85800" y="3886200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Producer Surplus</a:t>
            </a:r>
          </a:p>
          <a:p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209800" y="4800600"/>
            <a:ext cx="190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Seller </a:t>
            </a:r>
          </a:p>
          <a:p>
            <a:r>
              <a:rPr lang="en-US" sz="2400" dirty="0" smtClean="0"/>
              <a:t>Cost</a:t>
            </a:r>
          </a:p>
          <a:p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1295400" y="9906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Demand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5410200" y="23622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Supply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0" y="914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0" y="3505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0" y="4876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4343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752600" y="62484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	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191000" y="6248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200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943600" y="62484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Thousands of Bottles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0"/>
            <a:ext cx="32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Dollars per</a:t>
            </a:r>
          </a:p>
          <a:p>
            <a:r>
              <a:rPr lang="en-US" sz="2400" dirty="0" smtClean="0"/>
              <a:t>Bottle</a:t>
            </a:r>
          </a:p>
          <a:p>
            <a:endParaRPr lang="en-US" sz="2400" dirty="0"/>
          </a:p>
        </p:txBody>
      </p:sp>
      <p:sp>
        <p:nvSpPr>
          <p:cNvPr id="29" name="Oval 28"/>
          <p:cNvSpPr/>
          <p:nvPr/>
        </p:nvSpPr>
        <p:spPr>
          <a:xfrm>
            <a:off x="1905000" y="4495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905000" y="2057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57200" y="1066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57200" y="3657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343400" y="3657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905000" y="6096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343400" y="6096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57200" y="5029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457200" y="4495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88</Words>
  <Application>Microsoft Office PowerPoint</Application>
  <PresentationFormat>On-screen Show (4:3)</PresentationFormat>
  <Paragraphs>60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Jason</dc:creator>
  <cp:lastModifiedBy>Windows User</cp:lastModifiedBy>
  <cp:revision>4</cp:revision>
  <dcterms:created xsi:type="dcterms:W3CDTF">2010-09-09T18:21:16Z</dcterms:created>
  <dcterms:modified xsi:type="dcterms:W3CDTF">2010-09-14T17:15:28Z</dcterms:modified>
</cp:coreProperties>
</file>