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7"/>
  </p:notesMasterIdLst>
  <p:sldIdLst>
    <p:sldId id="552" r:id="rId2"/>
    <p:sldId id="584" r:id="rId3"/>
    <p:sldId id="497" r:id="rId4"/>
    <p:sldId id="509" r:id="rId5"/>
    <p:sldId id="510" r:id="rId6"/>
    <p:sldId id="498" r:id="rId7"/>
    <p:sldId id="511" r:id="rId8"/>
    <p:sldId id="512" r:id="rId9"/>
    <p:sldId id="500" r:id="rId10"/>
    <p:sldId id="559" r:id="rId11"/>
    <p:sldId id="583" r:id="rId12"/>
    <p:sldId id="525" r:id="rId13"/>
    <p:sldId id="526" r:id="rId14"/>
    <p:sldId id="585" r:id="rId15"/>
    <p:sldId id="527" r:id="rId16"/>
    <p:sldId id="501" r:id="rId17"/>
    <p:sldId id="528" r:id="rId18"/>
    <p:sldId id="587" r:id="rId19"/>
    <p:sldId id="504" r:id="rId20"/>
    <p:sldId id="505" r:id="rId21"/>
    <p:sldId id="506" r:id="rId22"/>
    <p:sldId id="502" r:id="rId23"/>
    <p:sldId id="551" r:id="rId24"/>
    <p:sldId id="588" r:id="rId25"/>
    <p:sldId id="586" r:id="rId26"/>
    <p:sldId id="499" r:id="rId27"/>
    <p:sldId id="529" r:id="rId28"/>
    <p:sldId id="507" r:id="rId29"/>
    <p:sldId id="508" r:id="rId30"/>
    <p:sldId id="513" r:id="rId31"/>
    <p:sldId id="562" r:id="rId32"/>
    <p:sldId id="531" r:id="rId33"/>
    <p:sldId id="532" r:id="rId34"/>
    <p:sldId id="533" r:id="rId35"/>
    <p:sldId id="534" r:id="rId36"/>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ACF2"/>
    <a:srgbClr val="4D78F3"/>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9740" autoAdjust="0"/>
    <p:restoredTop sz="99296" autoAdjust="0"/>
  </p:normalViewPr>
  <p:slideViewPr>
    <p:cSldViewPr>
      <p:cViewPr varScale="1">
        <p:scale>
          <a:sx n="72" d="100"/>
          <a:sy n="72" d="100"/>
        </p:scale>
        <p:origin x="156" y="56"/>
      </p:cViewPr>
      <p:guideLst>
        <p:guide orient="horz" pos="2160"/>
        <p:guide pos="2880"/>
      </p:guideLst>
    </p:cSldViewPr>
  </p:slideViewPr>
  <p:outlineViewPr>
    <p:cViewPr>
      <p:scale>
        <a:sx n="33" d="100"/>
        <a:sy n="33" d="100"/>
      </p:scale>
      <p:origin x="0" y="45996"/>
    </p:cViewPr>
  </p:outlineViewPr>
  <p:notesTextViewPr>
    <p:cViewPr>
      <p:scale>
        <a:sx n="100" d="100"/>
        <a:sy n="100" d="100"/>
      </p:scale>
      <p:origin x="0" y="0"/>
    </p:cViewPr>
  </p:notesTextViewPr>
  <p:sorterViewPr>
    <p:cViewPr>
      <p:scale>
        <a:sx n="66" d="100"/>
        <a:sy n="66" d="100"/>
      </p:scale>
      <p:origin x="0" y="-13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7534" cy="464023"/>
          </a:xfrm>
          <a:prstGeom prst="rect">
            <a:avLst/>
          </a:prstGeom>
          <a:noFill/>
          <a:ln w="9525">
            <a:noFill/>
            <a:miter lim="800000"/>
            <a:headEnd/>
            <a:tailEnd/>
          </a:ln>
          <a:effectLst/>
        </p:spPr>
        <p:txBody>
          <a:bodyPr vert="horz" wrap="square" lIns="93318" tIns="46660" rIns="93318" bIns="46660" numCol="1" anchor="t" anchorCtr="0" compatLnSpc="1">
            <a:prstTxWarp prst="textNoShape">
              <a:avLst/>
            </a:prstTxWarp>
          </a:bodyPr>
          <a:lstStyle>
            <a:lvl1pPr>
              <a:defRPr sz="1200"/>
            </a:lvl1pPr>
          </a:lstStyle>
          <a:p>
            <a:endParaRPr lang="en-US" altLang="en-US"/>
          </a:p>
        </p:txBody>
      </p:sp>
      <p:sp>
        <p:nvSpPr>
          <p:cNvPr id="3075" name="Rectangle 3"/>
          <p:cNvSpPr>
            <a:spLocks noGrp="1" noChangeArrowheads="1"/>
          </p:cNvSpPr>
          <p:nvPr>
            <p:ph type="dt" idx="1"/>
          </p:nvPr>
        </p:nvSpPr>
        <p:spPr bwMode="auto">
          <a:xfrm>
            <a:off x="3955848" y="0"/>
            <a:ext cx="3027534" cy="464023"/>
          </a:xfrm>
          <a:prstGeom prst="rect">
            <a:avLst/>
          </a:prstGeom>
          <a:noFill/>
          <a:ln w="9525">
            <a:noFill/>
            <a:miter lim="800000"/>
            <a:headEnd/>
            <a:tailEnd/>
          </a:ln>
          <a:effectLst/>
        </p:spPr>
        <p:txBody>
          <a:bodyPr vert="horz" wrap="square" lIns="93318" tIns="46660" rIns="93318" bIns="46660" numCol="1" anchor="t" anchorCtr="0" compatLnSpc="1">
            <a:prstTxWarp prst="textNoShape">
              <a:avLst/>
            </a:prstTxWarp>
          </a:bodyPr>
          <a:lstStyle>
            <a:lvl1pPr algn="r">
              <a:defRPr sz="1200"/>
            </a:lvl1pPr>
          </a:lstStyle>
          <a:p>
            <a:endParaRPr lang="en-US" altLang="en-US"/>
          </a:p>
        </p:txBody>
      </p:sp>
      <p:sp>
        <p:nvSpPr>
          <p:cNvPr id="32772" name="Rectangle 4"/>
          <p:cNvSpPr>
            <a:spLocks noGrp="1" noRot="1" noChangeAspec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98663" y="4409840"/>
            <a:ext cx="5587676" cy="4177828"/>
          </a:xfrm>
          <a:prstGeom prst="rect">
            <a:avLst/>
          </a:prstGeom>
          <a:noFill/>
          <a:ln w="9525">
            <a:noFill/>
            <a:miter lim="800000"/>
            <a:headEnd/>
            <a:tailEnd/>
          </a:ln>
          <a:effectLst/>
        </p:spPr>
        <p:txBody>
          <a:bodyPr vert="horz" wrap="square" lIns="93318" tIns="46660" rIns="93318" bIns="4666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18056"/>
            <a:ext cx="3027534" cy="464023"/>
          </a:xfrm>
          <a:prstGeom prst="rect">
            <a:avLst/>
          </a:prstGeom>
          <a:noFill/>
          <a:ln w="9525">
            <a:noFill/>
            <a:miter lim="800000"/>
            <a:headEnd/>
            <a:tailEnd/>
          </a:ln>
          <a:effectLst/>
        </p:spPr>
        <p:txBody>
          <a:bodyPr vert="horz" wrap="square" lIns="93318" tIns="46660" rIns="93318" bIns="46660" numCol="1" anchor="b" anchorCtr="0" compatLnSpc="1">
            <a:prstTxWarp prst="textNoShape">
              <a:avLst/>
            </a:prstTxWarp>
          </a:bodyPr>
          <a:lstStyle>
            <a:lvl1pPr>
              <a:defRPr sz="1200"/>
            </a:lvl1pPr>
          </a:lstStyle>
          <a:p>
            <a:endParaRPr lang="en-US" altLang="en-US"/>
          </a:p>
        </p:txBody>
      </p:sp>
      <p:sp>
        <p:nvSpPr>
          <p:cNvPr id="3079" name="Rectangle 7"/>
          <p:cNvSpPr>
            <a:spLocks noGrp="1" noChangeArrowheads="1"/>
          </p:cNvSpPr>
          <p:nvPr>
            <p:ph type="sldNum" sz="quarter" idx="5"/>
          </p:nvPr>
        </p:nvSpPr>
        <p:spPr bwMode="auto">
          <a:xfrm>
            <a:off x="3955848" y="8818056"/>
            <a:ext cx="3027534" cy="464023"/>
          </a:xfrm>
          <a:prstGeom prst="rect">
            <a:avLst/>
          </a:prstGeom>
          <a:noFill/>
          <a:ln w="9525">
            <a:noFill/>
            <a:miter lim="800000"/>
            <a:headEnd/>
            <a:tailEnd/>
          </a:ln>
          <a:effectLst/>
        </p:spPr>
        <p:txBody>
          <a:bodyPr vert="horz" wrap="square" lIns="93318" tIns="46660" rIns="93318" bIns="46660" numCol="1" anchor="b" anchorCtr="0" compatLnSpc="1">
            <a:prstTxWarp prst="textNoShape">
              <a:avLst/>
            </a:prstTxWarp>
          </a:bodyPr>
          <a:lstStyle>
            <a:lvl1pPr algn="r">
              <a:defRPr sz="1200"/>
            </a:lvl1pPr>
          </a:lstStyle>
          <a:p>
            <a:fld id="{865D8796-CE01-40FF-826A-E9AD9C79BACC}" type="slidenum">
              <a:rPr lang="en-US" altLang="en-US"/>
              <a:pPr/>
              <a:t>‹#›</a:t>
            </a:fld>
            <a:endParaRPr lang="en-US" altLang="en-US"/>
          </a:p>
        </p:txBody>
      </p:sp>
    </p:spTree>
    <p:extLst>
      <p:ext uri="{BB962C8B-B14F-4D97-AF65-F5344CB8AC3E}">
        <p14:creationId xmlns:p14="http://schemas.microsoft.com/office/powerpoint/2010/main" val="41914167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8214" indent="-291620" eaLnBrk="0" hangingPunct="0">
              <a:spcBef>
                <a:spcPct val="30000"/>
              </a:spcBef>
              <a:defRPr sz="1200">
                <a:solidFill>
                  <a:schemeClr val="tx1"/>
                </a:solidFill>
                <a:latin typeface="Arial" charset="0"/>
              </a:defRPr>
            </a:lvl2pPr>
            <a:lvl3pPr marL="1166483" indent="-233297" eaLnBrk="0" hangingPunct="0">
              <a:spcBef>
                <a:spcPct val="30000"/>
              </a:spcBef>
              <a:defRPr sz="1200">
                <a:solidFill>
                  <a:schemeClr val="tx1"/>
                </a:solidFill>
                <a:latin typeface="Arial" charset="0"/>
              </a:defRPr>
            </a:lvl3pPr>
            <a:lvl4pPr marL="1633076" indent="-233297" eaLnBrk="0" hangingPunct="0">
              <a:spcBef>
                <a:spcPct val="30000"/>
              </a:spcBef>
              <a:defRPr sz="1200">
                <a:solidFill>
                  <a:schemeClr val="tx1"/>
                </a:solidFill>
                <a:latin typeface="Arial" charset="0"/>
              </a:defRPr>
            </a:lvl4pPr>
            <a:lvl5pPr marL="2099669" indent="-233297" eaLnBrk="0" hangingPunct="0">
              <a:spcBef>
                <a:spcPct val="30000"/>
              </a:spcBef>
              <a:defRPr sz="1200">
                <a:solidFill>
                  <a:schemeClr val="tx1"/>
                </a:solidFill>
                <a:latin typeface="Arial" charset="0"/>
              </a:defRPr>
            </a:lvl5pPr>
            <a:lvl6pPr marL="2566262" indent="-233297" eaLnBrk="0" fontAlgn="base" hangingPunct="0">
              <a:spcBef>
                <a:spcPct val="30000"/>
              </a:spcBef>
              <a:spcAft>
                <a:spcPct val="0"/>
              </a:spcAft>
              <a:defRPr sz="1200">
                <a:solidFill>
                  <a:schemeClr val="tx1"/>
                </a:solidFill>
                <a:latin typeface="Arial" charset="0"/>
              </a:defRPr>
            </a:lvl6pPr>
            <a:lvl7pPr marL="3032855" indent="-233297" eaLnBrk="0" fontAlgn="base" hangingPunct="0">
              <a:spcBef>
                <a:spcPct val="30000"/>
              </a:spcBef>
              <a:spcAft>
                <a:spcPct val="0"/>
              </a:spcAft>
              <a:defRPr sz="1200">
                <a:solidFill>
                  <a:schemeClr val="tx1"/>
                </a:solidFill>
                <a:latin typeface="Arial" charset="0"/>
              </a:defRPr>
            </a:lvl7pPr>
            <a:lvl8pPr marL="3499448" indent="-233297" eaLnBrk="0" fontAlgn="base" hangingPunct="0">
              <a:spcBef>
                <a:spcPct val="30000"/>
              </a:spcBef>
              <a:spcAft>
                <a:spcPct val="0"/>
              </a:spcAft>
              <a:defRPr sz="1200">
                <a:solidFill>
                  <a:schemeClr val="tx1"/>
                </a:solidFill>
                <a:latin typeface="Arial" charset="0"/>
              </a:defRPr>
            </a:lvl8pPr>
            <a:lvl9pPr marL="3966042" indent="-2332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FE29515-4079-412F-BCD1-EF6BDA36B2A5}" type="slidenum">
              <a:rPr lang="en-US" altLang="en-US">
                <a:solidFill>
                  <a:srgbClr val="000000"/>
                </a:solidFill>
              </a:rPr>
              <a:pPr eaLnBrk="1" hangingPunct="1">
                <a:spcBef>
                  <a:spcPct val="0"/>
                </a:spcBef>
              </a:pPr>
              <a:t>1</a:t>
            </a:fld>
            <a:endParaRPr lang="en-US" altLang="en-US">
              <a:solidFill>
                <a:srgbClr val="000000"/>
              </a:solidFill>
            </a:endParaRPr>
          </a:p>
        </p:txBody>
      </p:sp>
      <p:sp>
        <p:nvSpPr>
          <p:cNvPr id="33795" name="Rectangle 2"/>
          <p:cNvSpPr>
            <a:spLocks noGrp="1" noRot="1" noChangeAspect="1" noChangeArrowheads="1" noTextEdit="1"/>
          </p:cNvSpPr>
          <p:nvPr>
            <p:ph type="sldImg"/>
          </p:nvPr>
        </p:nvSpPr>
        <p:spPr>
          <a:xfrm>
            <a:off x="1173163" y="696913"/>
            <a:ext cx="4637087" cy="3479800"/>
          </a:xfrm>
          <a:ln/>
        </p:spPr>
      </p:sp>
      <p:sp>
        <p:nvSpPr>
          <p:cNvPr id="33796" name="Rectangle 3"/>
          <p:cNvSpPr>
            <a:spLocks noGrp="1" noChangeArrowheads="1"/>
          </p:cNvSpPr>
          <p:nvPr>
            <p:ph type="body" idx="1"/>
          </p:nvPr>
        </p:nvSpPr>
        <p:spPr>
          <a:xfrm>
            <a:off x="698663" y="4409839"/>
            <a:ext cx="5587676" cy="41762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7836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14" indent="-291620" eaLnBrk="0" hangingPunct="0">
              <a:defRPr>
                <a:solidFill>
                  <a:schemeClr val="tx1"/>
                </a:solidFill>
                <a:latin typeface="Arial" charset="0"/>
              </a:defRPr>
            </a:lvl2pPr>
            <a:lvl3pPr marL="1166483" indent="-233297" eaLnBrk="0" hangingPunct="0">
              <a:defRPr>
                <a:solidFill>
                  <a:schemeClr val="tx1"/>
                </a:solidFill>
                <a:latin typeface="Arial" charset="0"/>
              </a:defRPr>
            </a:lvl3pPr>
            <a:lvl4pPr marL="1633076" indent="-233297" eaLnBrk="0" hangingPunct="0">
              <a:defRPr>
                <a:solidFill>
                  <a:schemeClr val="tx1"/>
                </a:solidFill>
                <a:latin typeface="Arial" charset="0"/>
              </a:defRPr>
            </a:lvl4pPr>
            <a:lvl5pPr marL="2099669" indent="-233297" eaLnBrk="0" hangingPunct="0">
              <a:defRPr>
                <a:solidFill>
                  <a:schemeClr val="tx1"/>
                </a:solidFill>
                <a:latin typeface="Arial" charset="0"/>
              </a:defRPr>
            </a:lvl5pPr>
            <a:lvl6pPr marL="2566262" indent="-233297" eaLnBrk="0" fontAlgn="base" hangingPunct="0">
              <a:spcBef>
                <a:spcPct val="0"/>
              </a:spcBef>
              <a:spcAft>
                <a:spcPct val="0"/>
              </a:spcAft>
              <a:defRPr>
                <a:solidFill>
                  <a:schemeClr val="tx1"/>
                </a:solidFill>
                <a:latin typeface="Arial" charset="0"/>
              </a:defRPr>
            </a:lvl6pPr>
            <a:lvl7pPr marL="3032855" indent="-233297" eaLnBrk="0" fontAlgn="base" hangingPunct="0">
              <a:spcBef>
                <a:spcPct val="0"/>
              </a:spcBef>
              <a:spcAft>
                <a:spcPct val="0"/>
              </a:spcAft>
              <a:defRPr>
                <a:solidFill>
                  <a:schemeClr val="tx1"/>
                </a:solidFill>
                <a:latin typeface="Arial" charset="0"/>
              </a:defRPr>
            </a:lvl7pPr>
            <a:lvl8pPr marL="3499448" indent="-233297" eaLnBrk="0" fontAlgn="base" hangingPunct="0">
              <a:spcBef>
                <a:spcPct val="0"/>
              </a:spcBef>
              <a:spcAft>
                <a:spcPct val="0"/>
              </a:spcAft>
              <a:defRPr>
                <a:solidFill>
                  <a:schemeClr val="tx1"/>
                </a:solidFill>
                <a:latin typeface="Arial" charset="0"/>
              </a:defRPr>
            </a:lvl8pPr>
            <a:lvl9pPr marL="3966042" indent="-233297" eaLnBrk="0" fontAlgn="base" hangingPunct="0">
              <a:spcBef>
                <a:spcPct val="0"/>
              </a:spcBef>
              <a:spcAft>
                <a:spcPct val="0"/>
              </a:spcAft>
              <a:defRPr>
                <a:solidFill>
                  <a:schemeClr val="tx1"/>
                </a:solidFill>
                <a:latin typeface="Arial" charset="0"/>
              </a:defRPr>
            </a:lvl9pPr>
          </a:lstStyle>
          <a:p>
            <a:pPr eaLnBrk="1" hangingPunct="1"/>
            <a:fld id="{D096D850-C1E3-4073-AF5F-64AA15FF5E0F}" type="slidenum">
              <a:rPr lang="en-US" altLang="en-US"/>
              <a:pPr eaLnBrk="1" hangingPunct="1"/>
              <a:t>10</a:t>
            </a:fld>
            <a:endParaRPr lang="en-US" altLang="en-US"/>
          </a:p>
        </p:txBody>
      </p:sp>
    </p:spTree>
    <p:extLst>
      <p:ext uri="{BB962C8B-B14F-4D97-AF65-F5344CB8AC3E}">
        <p14:creationId xmlns:p14="http://schemas.microsoft.com/office/powerpoint/2010/main" val="2942158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8214" indent="-291620" eaLnBrk="0" hangingPunct="0">
              <a:spcBef>
                <a:spcPct val="30000"/>
              </a:spcBef>
              <a:defRPr sz="1200">
                <a:solidFill>
                  <a:schemeClr val="tx1"/>
                </a:solidFill>
                <a:latin typeface="Arial" charset="0"/>
              </a:defRPr>
            </a:lvl2pPr>
            <a:lvl3pPr marL="1166483" indent="-233297" eaLnBrk="0" hangingPunct="0">
              <a:spcBef>
                <a:spcPct val="30000"/>
              </a:spcBef>
              <a:defRPr sz="1200">
                <a:solidFill>
                  <a:schemeClr val="tx1"/>
                </a:solidFill>
                <a:latin typeface="Arial" charset="0"/>
              </a:defRPr>
            </a:lvl3pPr>
            <a:lvl4pPr marL="1633076" indent="-233297" eaLnBrk="0" hangingPunct="0">
              <a:spcBef>
                <a:spcPct val="30000"/>
              </a:spcBef>
              <a:defRPr sz="1200">
                <a:solidFill>
                  <a:schemeClr val="tx1"/>
                </a:solidFill>
                <a:latin typeface="Arial" charset="0"/>
              </a:defRPr>
            </a:lvl4pPr>
            <a:lvl5pPr marL="2099669" indent="-233297" eaLnBrk="0" hangingPunct="0">
              <a:spcBef>
                <a:spcPct val="30000"/>
              </a:spcBef>
              <a:defRPr sz="1200">
                <a:solidFill>
                  <a:schemeClr val="tx1"/>
                </a:solidFill>
                <a:latin typeface="Arial" charset="0"/>
              </a:defRPr>
            </a:lvl5pPr>
            <a:lvl6pPr marL="2566262" indent="-233297" eaLnBrk="0" fontAlgn="base" hangingPunct="0">
              <a:spcBef>
                <a:spcPct val="30000"/>
              </a:spcBef>
              <a:spcAft>
                <a:spcPct val="0"/>
              </a:spcAft>
              <a:defRPr sz="1200">
                <a:solidFill>
                  <a:schemeClr val="tx1"/>
                </a:solidFill>
                <a:latin typeface="Arial" charset="0"/>
              </a:defRPr>
            </a:lvl6pPr>
            <a:lvl7pPr marL="3032855" indent="-233297" eaLnBrk="0" fontAlgn="base" hangingPunct="0">
              <a:spcBef>
                <a:spcPct val="30000"/>
              </a:spcBef>
              <a:spcAft>
                <a:spcPct val="0"/>
              </a:spcAft>
              <a:defRPr sz="1200">
                <a:solidFill>
                  <a:schemeClr val="tx1"/>
                </a:solidFill>
                <a:latin typeface="Arial" charset="0"/>
              </a:defRPr>
            </a:lvl7pPr>
            <a:lvl8pPr marL="3499448" indent="-233297" eaLnBrk="0" fontAlgn="base" hangingPunct="0">
              <a:spcBef>
                <a:spcPct val="30000"/>
              </a:spcBef>
              <a:spcAft>
                <a:spcPct val="0"/>
              </a:spcAft>
              <a:defRPr sz="1200">
                <a:solidFill>
                  <a:schemeClr val="tx1"/>
                </a:solidFill>
                <a:latin typeface="Arial" charset="0"/>
              </a:defRPr>
            </a:lvl8pPr>
            <a:lvl9pPr marL="3966042" indent="-2332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EF6369B-D2F8-45B9-A412-6FD90AE385C1}" type="slidenum">
              <a:rPr lang="en-US" altLang="en-US"/>
              <a:pPr eaLnBrk="1" hangingPunct="1">
                <a:spcBef>
                  <a:spcPct val="0"/>
                </a:spcBef>
              </a:pPr>
              <a:t>11</a:t>
            </a:fld>
            <a:endParaRPr lang="en-US" altLang="en-US"/>
          </a:p>
        </p:txBody>
      </p:sp>
    </p:spTree>
    <p:extLst>
      <p:ext uri="{BB962C8B-B14F-4D97-AF65-F5344CB8AC3E}">
        <p14:creationId xmlns:p14="http://schemas.microsoft.com/office/powerpoint/2010/main" val="2153850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8214" indent="-291620" eaLnBrk="0" hangingPunct="0">
              <a:spcBef>
                <a:spcPct val="30000"/>
              </a:spcBef>
              <a:defRPr sz="1200">
                <a:solidFill>
                  <a:schemeClr val="tx1"/>
                </a:solidFill>
                <a:latin typeface="Arial" charset="0"/>
              </a:defRPr>
            </a:lvl2pPr>
            <a:lvl3pPr marL="1166483" indent="-233297" eaLnBrk="0" hangingPunct="0">
              <a:spcBef>
                <a:spcPct val="30000"/>
              </a:spcBef>
              <a:defRPr sz="1200">
                <a:solidFill>
                  <a:schemeClr val="tx1"/>
                </a:solidFill>
                <a:latin typeface="Arial" charset="0"/>
              </a:defRPr>
            </a:lvl3pPr>
            <a:lvl4pPr marL="1633076" indent="-233297" eaLnBrk="0" hangingPunct="0">
              <a:spcBef>
                <a:spcPct val="30000"/>
              </a:spcBef>
              <a:defRPr sz="1200">
                <a:solidFill>
                  <a:schemeClr val="tx1"/>
                </a:solidFill>
                <a:latin typeface="Arial" charset="0"/>
              </a:defRPr>
            </a:lvl4pPr>
            <a:lvl5pPr marL="2099669" indent="-233297" eaLnBrk="0" hangingPunct="0">
              <a:spcBef>
                <a:spcPct val="30000"/>
              </a:spcBef>
              <a:defRPr sz="1200">
                <a:solidFill>
                  <a:schemeClr val="tx1"/>
                </a:solidFill>
                <a:latin typeface="Arial" charset="0"/>
              </a:defRPr>
            </a:lvl5pPr>
            <a:lvl6pPr marL="2566262" indent="-233297" eaLnBrk="0" fontAlgn="base" hangingPunct="0">
              <a:spcBef>
                <a:spcPct val="30000"/>
              </a:spcBef>
              <a:spcAft>
                <a:spcPct val="0"/>
              </a:spcAft>
              <a:defRPr sz="1200">
                <a:solidFill>
                  <a:schemeClr val="tx1"/>
                </a:solidFill>
                <a:latin typeface="Arial" charset="0"/>
              </a:defRPr>
            </a:lvl6pPr>
            <a:lvl7pPr marL="3032855" indent="-233297" eaLnBrk="0" fontAlgn="base" hangingPunct="0">
              <a:spcBef>
                <a:spcPct val="30000"/>
              </a:spcBef>
              <a:spcAft>
                <a:spcPct val="0"/>
              </a:spcAft>
              <a:defRPr sz="1200">
                <a:solidFill>
                  <a:schemeClr val="tx1"/>
                </a:solidFill>
                <a:latin typeface="Arial" charset="0"/>
              </a:defRPr>
            </a:lvl7pPr>
            <a:lvl8pPr marL="3499448" indent="-233297" eaLnBrk="0" fontAlgn="base" hangingPunct="0">
              <a:spcBef>
                <a:spcPct val="30000"/>
              </a:spcBef>
              <a:spcAft>
                <a:spcPct val="0"/>
              </a:spcAft>
              <a:defRPr sz="1200">
                <a:solidFill>
                  <a:schemeClr val="tx1"/>
                </a:solidFill>
                <a:latin typeface="Arial" charset="0"/>
              </a:defRPr>
            </a:lvl8pPr>
            <a:lvl9pPr marL="3966042" indent="-2332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79EF748-8B20-44EA-992B-5AB608EADA3C}" type="slidenum">
              <a:rPr lang="en-US" altLang="en-US"/>
              <a:pPr eaLnBrk="1" hangingPunct="1">
                <a:spcBef>
                  <a:spcPct val="0"/>
                </a:spcBef>
              </a:pPr>
              <a:t>12</a:t>
            </a:fld>
            <a:endParaRPr lang="en-US" altLang="en-US"/>
          </a:p>
        </p:txBody>
      </p:sp>
    </p:spTree>
    <p:extLst>
      <p:ext uri="{BB962C8B-B14F-4D97-AF65-F5344CB8AC3E}">
        <p14:creationId xmlns:p14="http://schemas.microsoft.com/office/powerpoint/2010/main" val="2514187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8214" indent="-291620" eaLnBrk="0" hangingPunct="0">
              <a:spcBef>
                <a:spcPct val="30000"/>
              </a:spcBef>
              <a:defRPr sz="1200">
                <a:solidFill>
                  <a:schemeClr val="tx1"/>
                </a:solidFill>
                <a:latin typeface="Arial" charset="0"/>
              </a:defRPr>
            </a:lvl2pPr>
            <a:lvl3pPr marL="1166483" indent="-233297" eaLnBrk="0" hangingPunct="0">
              <a:spcBef>
                <a:spcPct val="30000"/>
              </a:spcBef>
              <a:defRPr sz="1200">
                <a:solidFill>
                  <a:schemeClr val="tx1"/>
                </a:solidFill>
                <a:latin typeface="Arial" charset="0"/>
              </a:defRPr>
            </a:lvl3pPr>
            <a:lvl4pPr marL="1633076" indent="-233297" eaLnBrk="0" hangingPunct="0">
              <a:spcBef>
                <a:spcPct val="30000"/>
              </a:spcBef>
              <a:defRPr sz="1200">
                <a:solidFill>
                  <a:schemeClr val="tx1"/>
                </a:solidFill>
                <a:latin typeface="Arial" charset="0"/>
              </a:defRPr>
            </a:lvl4pPr>
            <a:lvl5pPr marL="2099669" indent="-233297" eaLnBrk="0" hangingPunct="0">
              <a:spcBef>
                <a:spcPct val="30000"/>
              </a:spcBef>
              <a:defRPr sz="1200">
                <a:solidFill>
                  <a:schemeClr val="tx1"/>
                </a:solidFill>
                <a:latin typeface="Arial" charset="0"/>
              </a:defRPr>
            </a:lvl5pPr>
            <a:lvl6pPr marL="2566262" indent="-233297" eaLnBrk="0" fontAlgn="base" hangingPunct="0">
              <a:spcBef>
                <a:spcPct val="30000"/>
              </a:spcBef>
              <a:spcAft>
                <a:spcPct val="0"/>
              </a:spcAft>
              <a:defRPr sz="1200">
                <a:solidFill>
                  <a:schemeClr val="tx1"/>
                </a:solidFill>
                <a:latin typeface="Arial" charset="0"/>
              </a:defRPr>
            </a:lvl6pPr>
            <a:lvl7pPr marL="3032855" indent="-233297" eaLnBrk="0" fontAlgn="base" hangingPunct="0">
              <a:spcBef>
                <a:spcPct val="30000"/>
              </a:spcBef>
              <a:spcAft>
                <a:spcPct val="0"/>
              </a:spcAft>
              <a:defRPr sz="1200">
                <a:solidFill>
                  <a:schemeClr val="tx1"/>
                </a:solidFill>
                <a:latin typeface="Arial" charset="0"/>
              </a:defRPr>
            </a:lvl7pPr>
            <a:lvl8pPr marL="3499448" indent="-233297" eaLnBrk="0" fontAlgn="base" hangingPunct="0">
              <a:spcBef>
                <a:spcPct val="30000"/>
              </a:spcBef>
              <a:spcAft>
                <a:spcPct val="0"/>
              </a:spcAft>
              <a:defRPr sz="1200">
                <a:solidFill>
                  <a:schemeClr val="tx1"/>
                </a:solidFill>
                <a:latin typeface="Arial" charset="0"/>
              </a:defRPr>
            </a:lvl8pPr>
            <a:lvl9pPr marL="3966042" indent="-2332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5F768A8-C032-486A-8B2C-2C804FF7B37A}" type="slidenum">
              <a:rPr lang="en-US" altLang="en-US"/>
              <a:pPr eaLnBrk="1" hangingPunct="1">
                <a:spcBef>
                  <a:spcPct val="0"/>
                </a:spcBef>
              </a:pPr>
              <a:t>13</a:t>
            </a:fld>
            <a:endParaRPr lang="en-US" altLang="en-US"/>
          </a:p>
        </p:txBody>
      </p:sp>
    </p:spTree>
    <p:extLst>
      <p:ext uri="{BB962C8B-B14F-4D97-AF65-F5344CB8AC3E}">
        <p14:creationId xmlns:p14="http://schemas.microsoft.com/office/powerpoint/2010/main" val="2701847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1BB1FB-351E-4B3E-BE73-E4ACB6021D3B}" type="slidenum">
              <a:rPr lang="en-US" altLang="en-US" smtClean="0"/>
              <a:pPr/>
              <a:t>14</a:t>
            </a:fld>
            <a:endParaRPr lang="en-US" altLang="en-US"/>
          </a:p>
        </p:txBody>
      </p:sp>
    </p:spTree>
    <p:extLst>
      <p:ext uri="{BB962C8B-B14F-4D97-AF65-F5344CB8AC3E}">
        <p14:creationId xmlns:p14="http://schemas.microsoft.com/office/powerpoint/2010/main" val="2139520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8214" indent="-291620" eaLnBrk="0" hangingPunct="0">
              <a:spcBef>
                <a:spcPct val="30000"/>
              </a:spcBef>
              <a:defRPr sz="1200">
                <a:solidFill>
                  <a:schemeClr val="tx1"/>
                </a:solidFill>
                <a:latin typeface="Arial" charset="0"/>
              </a:defRPr>
            </a:lvl2pPr>
            <a:lvl3pPr marL="1166483" indent="-233297" eaLnBrk="0" hangingPunct="0">
              <a:spcBef>
                <a:spcPct val="30000"/>
              </a:spcBef>
              <a:defRPr sz="1200">
                <a:solidFill>
                  <a:schemeClr val="tx1"/>
                </a:solidFill>
                <a:latin typeface="Arial" charset="0"/>
              </a:defRPr>
            </a:lvl3pPr>
            <a:lvl4pPr marL="1633076" indent="-233297" eaLnBrk="0" hangingPunct="0">
              <a:spcBef>
                <a:spcPct val="30000"/>
              </a:spcBef>
              <a:defRPr sz="1200">
                <a:solidFill>
                  <a:schemeClr val="tx1"/>
                </a:solidFill>
                <a:latin typeface="Arial" charset="0"/>
              </a:defRPr>
            </a:lvl4pPr>
            <a:lvl5pPr marL="2099669" indent="-233297" eaLnBrk="0" hangingPunct="0">
              <a:spcBef>
                <a:spcPct val="30000"/>
              </a:spcBef>
              <a:defRPr sz="1200">
                <a:solidFill>
                  <a:schemeClr val="tx1"/>
                </a:solidFill>
                <a:latin typeface="Arial" charset="0"/>
              </a:defRPr>
            </a:lvl5pPr>
            <a:lvl6pPr marL="2566262" indent="-233297" eaLnBrk="0" fontAlgn="base" hangingPunct="0">
              <a:spcBef>
                <a:spcPct val="30000"/>
              </a:spcBef>
              <a:spcAft>
                <a:spcPct val="0"/>
              </a:spcAft>
              <a:defRPr sz="1200">
                <a:solidFill>
                  <a:schemeClr val="tx1"/>
                </a:solidFill>
                <a:latin typeface="Arial" charset="0"/>
              </a:defRPr>
            </a:lvl6pPr>
            <a:lvl7pPr marL="3032855" indent="-233297" eaLnBrk="0" fontAlgn="base" hangingPunct="0">
              <a:spcBef>
                <a:spcPct val="30000"/>
              </a:spcBef>
              <a:spcAft>
                <a:spcPct val="0"/>
              </a:spcAft>
              <a:defRPr sz="1200">
                <a:solidFill>
                  <a:schemeClr val="tx1"/>
                </a:solidFill>
                <a:latin typeface="Arial" charset="0"/>
              </a:defRPr>
            </a:lvl7pPr>
            <a:lvl8pPr marL="3499448" indent="-233297" eaLnBrk="0" fontAlgn="base" hangingPunct="0">
              <a:spcBef>
                <a:spcPct val="30000"/>
              </a:spcBef>
              <a:spcAft>
                <a:spcPct val="0"/>
              </a:spcAft>
              <a:defRPr sz="1200">
                <a:solidFill>
                  <a:schemeClr val="tx1"/>
                </a:solidFill>
                <a:latin typeface="Arial" charset="0"/>
              </a:defRPr>
            </a:lvl8pPr>
            <a:lvl9pPr marL="3966042" indent="-2332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1C5F94F-D9B1-49C6-9337-7FDF922706D4}" type="slidenum">
              <a:rPr lang="en-US" altLang="en-US"/>
              <a:pPr eaLnBrk="1" hangingPunct="1">
                <a:spcBef>
                  <a:spcPct val="0"/>
                </a:spcBef>
              </a:pPr>
              <a:t>15</a:t>
            </a:fld>
            <a:endParaRPr lang="en-US" altLang="en-US"/>
          </a:p>
        </p:txBody>
      </p:sp>
    </p:spTree>
    <p:extLst>
      <p:ext uri="{BB962C8B-B14F-4D97-AF65-F5344CB8AC3E}">
        <p14:creationId xmlns:p14="http://schemas.microsoft.com/office/powerpoint/2010/main" val="3072688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8214" indent="-291620" eaLnBrk="0" hangingPunct="0">
              <a:spcBef>
                <a:spcPct val="30000"/>
              </a:spcBef>
              <a:defRPr sz="1200">
                <a:solidFill>
                  <a:schemeClr val="tx1"/>
                </a:solidFill>
                <a:latin typeface="Arial" charset="0"/>
              </a:defRPr>
            </a:lvl2pPr>
            <a:lvl3pPr marL="1166483" indent="-233297" eaLnBrk="0" hangingPunct="0">
              <a:spcBef>
                <a:spcPct val="30000"/>
              </a:spcBef>
              <a:defRPr sz="1200">
                <a:solidFill>
                  <a:schemeClr val="tx1"/>
                </a:solidFill>
                <a:latin typeface="Arial" charset="0"/>
              </a:defRPr>
            </a:lvl3pPr>
            <a:lvl4pPr marL="1633076" indent="-233297" eaLnBrk="0" hangingPunct="0">
              <a:spcBef>
                <a:spcPct val="30000"/>
              </a:spcBef>
              <a:defRPr sz="1200">
                <a:solidFill>
                  <a:schemeClr val="tx1"/>
                </a:solidFill>
                <a:latin typeface="Arial" charset="0"/>
              </a:defRPr>
            </a:lvl4pPr>
            <a:lvl5pPr marL="2099669" indent="-233297" eaLnBrk="0" hangingPunct="0">
              <a:spcBef>
                <a:spcPct val="30000"/>
              </a:spcBef>
              <a:defRPr sz="1200">
                <a:solidFill>
                  <a:schemeClr val="tx1"/>
                </a:solidFill>
                <a:latin typeface="Arial" charset="0"/>
              </a:defRPr>
            </a:lvl5pPr>
            <a:lvl6pPr marL="2566262" indent="-233297" eaLnBrk="0" fontAlgn="base" hangingPunct="0">
              <a:spcBef>
                <a:spcPct val="30000"/>
              </a:spcBef>
              <a:spcAft>
                <a:spcPct val="0"/>
              </a:spcAft>
              <a:defRPr sz="1200">
                <a:solidFill>
                  <a:schemeClr val="tx1"/>
                </a:solidFill>
                <a:latin typeface="Arial" charset="0"/>
              </a:defRPr>
            </a:lvl6pPr>
            <a:lvl7pPr marL="3032855" indent="-233297" eaLnBrk="0" fontAlgn="base" hangingPunct="0">
              <a:spcBef>
                <a:spcPct val="30000"/>
              </a:spcBef>
              <a:spcAft>
                <a:spcPct val="0"/>
              </a:spcAft>
              <a:defRPr sz="1200">
                <a:solidFill>
                  <a:schemeClr val="tx1"/>
                </a:solidFill>
                <a:latin typeface="Arial" charset="0"/>
              </a:defRPr>
            </a:lvl7pPr>
            <a:lvl8pPr marL="3499448" indent="-233297" eaLnBrk="0" fontAlgn="base" hangingPunct="0">
              <a:spcBef>
                <a:spcPct val="30000"/>
              </a:spcBef>
              <a:spcAft>
                <a:spcPct val="0"/>
              </a:spcAft>
              <a:defRPr sz="1200">
                <a:solidFill>
                  <a:schemeClr val="tx1"/>
                </a:solidFill>
                <a:latin typeface="Arial" charset="0"/>
              </a:defRPr>
            </a:lvl8pPr>
            <a:lvl9pPr marL="3966042" indent="-2332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F6FE1A0-B552-4845-8229-59B9466EF61C}" type="slidenum">
              <a:rPr lang="en-US" altLang="en-US"/>
              <a:pPr eaLnBrk="1" hangingPunct="1">
                <a:spcBef>
                  <a:spcPct val="0"/>
                </a:spcBef>
              </a:pPr>
              <a:t>16</a:t>
            </a:fld>
            <a:endParaRPr lang="en-US" altLang="en-US"/>
          </a:p>
        </p:txBody>
      </p:sp>
    </p:spTree>
    <p:extLst>
      <p:ext uri="{BB962C8B-B14F-4D97-AF65-F5344CB8AC3E}">
        <p14:creationId xmlns:p14="http://schemas.microsoft.com/office/powerpoint/2010/main" val="1071552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8214" indent="-291620" eaLnBrk="0" hangingPunct="0">
              <a:spcBef>
                <a:spcPct val="30000"/>
              </a:spcBef>
              <a:defRPr sz="1200">
                <a:solidFill>
                  <a:schemeClr val="tx1"/>
                </a:solidFill>
                <a:latin typeface="Arial" charset="0"/>
              </a:defRPr>
            </a:lvl2pPr>
            <a:lvl3pPr marL="1166483" indent="-233297" eaLnBrk="0" hangingPunct="0">
              <a:spcBef>
                <a:spcPct val="30000"/>
              </a:spcBef>
              <a:defRPr sz="1200">
                <a:solidFill>
                  <a:schemeClr val="tx1"/>
                </a:solidFill>
                <a:latin typeface="Arial" charset="0"/>
              </a:defRPr>
            </a:lvl3pPr>
            <a:lvl4pPr marL="1633076" indent="-233297" eaLnBrk="0" hangingPunct="0">
              <a:spcBef>
                <a:spcPct val="30000"/>
              </a:spcBef>
              <a:defRPr sz="1200">
                <a:solidFill>
                  <a:schemeClr val="tx1"/>
                </a:solidFill>
                <a:latin typeface="Arial" charset="0"/>
              </a:defRPr>
            </a:lvl4pPr>
            <a:lvl5pPr marL="2099669" indent="-233297" eaLnBrk="0" hangingPunct="0">
              <a:spcBef>
                <a:spcPct val="30000"/>
              </a:spcBef>
              <a:defRPr sz="1200">
                <a:solidFill>
                  <a:schemeClr val="tx1"/>
                </a:solidFill>
                <a:latin typeface="Arial" charset="0"/>
              </a:defRPr>
            </a:lvl5pPr>
            <a:lvl6pPr marL="2566262" indent="-233297" eaLnBrk="0" fontAlgn="base" hangingPunct="0">
              <a:spcBef>
                <a:spcPct val="30000"/>
              </a:spcBef>
              <a:spcAft>
                <a:spcPct val="0"/>
              </a:spcAft>
              <a:defRPr sz="1200">
                <a:solidFill>
                  <a:schemeClr val="tx1"/>
                </a:solidFill>
                <a:latin typeface="Arial" charset="0"/>
              </a:defRPr>
            </a:lvl6pPr>
            <a:lvl7pPr marL="3032855" indent="-233297" eaLnBrk="0" fontAlgn="base" hangingPunct="0">
              <a:spcBef>
                <a:spcPct val="30000"/>
              </a:spcBef>
              <a:spcAft>
                <a:spcPct val="0"/>
              </a:spcAft>
              <a:defRPr sz="1200">
                <a:solidFill>
                  <a:schemeClr val="tx1"/>
                </a:solidFill>
                <a:latin typeface="Arial" charset="0"/>
              </a:defRPr>
            </a:lvl7pPr>
            <a:lvl8pPr marL="3499448" indent="-233297" eaLnBrk="0" fontAlgn="base" hangingPunct="0">
              <a:spcBef>
                <a:spcPct val="30000"/>
              </a:spcBef>
              <a:spcAft>
                <a:spcPct val="0"/>
              </a:spcAft>
              <a:defRPr sz="1200">
                <a:solidFill>
                  <a:schemeClr val="tx1"/>
                </a:solidFill>
                <a:latin typeface="Arial" charset="0"/>
              </a:defRPr>
            </a:lvl8pPr>
            <a:lvl9pPr marL="3966042" indent="-2332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4195B1C-88B7-416F-9D8B-5B7424154C3B}" type="slidenum">
              <a:rPr lang="en-US" altLang="en-US"/>
              <a:pPr eaLnBrk="1" hangingPunct="1">
                <a:spcBef>
                  <a:spcPct val="0"/>
                </a:spcBef>
              </a:pPr>
              <a:t>17</a:t>
            </a:fld>
            <a:endParaRPr lang="en-US" altLang="en-US"/>
          </a:p>
        </p:txBody>
      </p:sp>
    </p:spTree>
    <p:extLst>
      <p:ext uri="{BB962C8B-B14F-4D97-AF65-F5344CB8AC3E}">
        <p14:creationId xmlns:p14="http://schemas.microsoft.com/office/powerpoint/2010/main" val="1288505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8214" indent="-291620" eaLnBrk="0" hangingPunct="0">
              <a:spcBef>
                <a:spcPct val="30000"/>
              </a:spcBef>
              <a:defRPr sz="1200">
                <a:solidFill>
                  <a:schemeClr val="tx1"/>
                </a:solidFill>
                <a:latin typeface="Arial" charset="0"/>
              </a:defRPr>
            </a:lvl2pPr>
            <a:lvl3pPr marL="1166483" indent="-233297" eaLnBrk="0" hangingPunct="0">
              <a:spcBef>
                <a:spcPct val="30000"/>
              </a:spcBef>
              <a:defRPr sz="1200">
                <a:solidFill>
                  <a:schemeClr val="tx1"/>
                </a:solidFill>
                <a:latin typeface="Arial" charset="0"/>
              </a:defRPr>
            </a:lvl3pPr>
            <a:lvl4pPr marL="1633076" indent="-233297" eaLnBrk="0" hangingPunct="0">
              <a:spcBef>
                <a:spcPct val="30000"/>
              </a:spcBef>
              <a:defRPr sz="1200">
                <a:solidFill>
                  <a:schemeClr val="tx1"/>
                </a:solidFill>
                <a:latin typeface="Arial" charset="0"/>
              </a:defRPr>
            </a:lvl4pPr>
            <a:lvl5pPr marL="2099669" indent="-233297" eaLnBrk="0" hangingPunct="0">
              <a:spcBef>
                <a:spcPct val="30000"/>
              </a:spcBef>
              <a:defRPr sz="1200">
                <a:solidFill>
                  <a:schemeClr val="tx1"/>
                </a:solidFill>
                <a:latin typeface="Arial" charset="0"/>
              </a:defRPr>
            </a:lvl5pPr>
            <a:lvl6pPr marL="2566262" indent="-233297" eaLnBrk="0" fontAlgn="base" hangingPunct="0">
              <a:spcBef>
                <a:spcPct val="30000"/>
              </a:spcBef>
              <a:spcAft>
                <a:spcPct val="0"/>
              </a:spcAft>
              <a:defRPr sz="1200">
                <a:solidFill>
                  <a:schemeClr val="tx1"/>
                </a:solidFill>
                <a:latin typeface="Arial" charset="0"/>
              </a:defRPr>
            </a:lvl6pPr>
            <a:lvl7pPr marL="3032855" indent="-233297" eaLnBrk="0" fontAlgn="base" hangingPunct="0">
              <a:spcBef>
                <a:spcPct val="30000"/>
              </a:spcBef>
              <a:spcAft>
                <a:spcPct val="0"/>
              </a:spcAft>
              <a:defRPr sz="1200">
                <a:solidFill>
                  <a:schemeClr val="tx1"/>
                </a:solidFill>
                <a:latin typeface="Arial" charset="0"/>
              </a:defRPr>
            </a:lvl7pPr>
            <a:lvl8pPr marL="3499448" indent="-233297" eaLnBrk="0" fontAlgn="base" hangingPunct="0">
              <a:spcBef>
                <a:spcPct val="30000"/>
              </a:spcBef>
              <a:spcAft>
                <a:spcPct val="0"/>
              </a:spcAft>
              <a:defRPr sz="1200">
                <a:solidFill>
                  <a:schemeClr val="tx1"/>
                </a:solidFill>
                <a:latin typeface="Arial" charset="0"/>
              </a:defRPr>
            </a:lvl8pPr>
            <a:lvl9pPr marL="3966042" indent="-2332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E4A78C7-18AF-4AC1-9A43-42E037C4969B}" type="slidenum">
              <a:rPr lang="en-US" altLang="en-US"/>
              <a:pPr eaLnBrk="1" hangingPunct="1">
                <a:spcBef>
                  <a:spcPct val="0"/>
                </a:spcBef>
              </a:pPr>
              <a:t>18</a:t>
            </a:fld>
            <a:endParaRPr lang="en-US" altLang="en-US"/>
          </a:p>
        </p:txBody>
      </p:sp>
    </p:spTree>
    <p:extLst>
      <p:ext uri="{BB962C8B-B14F-4D97-AF65-F5344CB8AC3E}">
        <p14:creationId xmlns:p14="http://schemas.microsoft.com/office/powerpoint/2010/main" val="3676550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8214" indent="-291620" eaLnBrk="0" hangingPunct="0">
              <a:spcBef>
                <a:spcPct val="30000"/>
              </a:spcBef>
              <a:defRPr sz="1200">
                <a:solidFill>
                  <a:schemeClr val="tx1"/>
                </a:solidFill>
                <a:latin typeface="Arial" charset="0"/>
              </a:defRPr>
            </a:lvl2pPr>
            <a:lvl3pPr marL="1166483" indent="-233297" eaLnBrk="0" hangingPunct="0">
              <a:spcBef>
                <a:spcPct val="30000"/>
              </a:spcBef>
              <a:defRPr sz="1200">
                <a:solidFill>
                  <a:schemeClr val="tx1"/>
                </a:solidFill>
                <a:latin typeface="Arial" charset="0"/>
              </a:defRPr>
            </a:lvl3pPr>
            <a:lvl4pPr marL="1633076" indent="-233297" eaLnBrk="0" hangingPunct="0">
              <a:spcBef>
                <a:spcPct val="30000"/>
              </a:spcBef>
              <a:defRPr sz="1200">
                <a:solidFill>
                  <a:schemeClr val="tx1"/>
                </a:solidFill>
                <a:latin typeface="Arial" charset="0"/>
              </a:defRPr>
            </a:lvl4pPr>
            <a:lvl5pPr marL="2099669" indent="-233297" eaLnBrk="0" hangingPunct="0">
              <a:spcBef>
                <a:spcPct val="30000"/>
              </a:spcBef>
              <a:defRPr sz="1200">
                <a:solidFill>
                  <a:schemeClr val="tx1"/>
                </a:solidFill>
                <a:latin typeface="Arial" charset="0"/>
              </a:defRPr>
            </a:lvl5pPr>
            <a:lvl6pPr marL="2566262" indent="-233297" eaLnBrk="0" fontAlgn="base" hangingPunct="0">
              <a:spcBef>
                <a:spcPct val="30000"/>
              </a:spcBef>
              <a:spcAft>
                <a:spcPct val="0"/>
              </a:spcAft>
              <a:defRPr sz="1200">
                <a:solidFill>
                  <a:schemeClr val="tx1"/>
                </a:solidFill>
                <a:latin typeface="Arial" charset="0"/>
              </a:defRPr>
            </a:lvl6pPr>
            <a:lvl7pPr marL="3032855" indent="-233297" eaLnBrk="0" fontAlgn="base" hangingPunct="0">
              <a:spcBef>
                <a:spcPct val="30000"/>
              </a:spcBef>
              <a:spcAft>
                <a:spcPct val="0"/>
              </a:spcAft>
              <a:defRPr sz="1200">
                <a:solidFill>
                  <a:schemeClr val="tx1"/>
                </a:solidFill>
                <a:latin typeface="Arial" charset="0"/>
              </a:defRPr>
            </a:lvl7pPr>
            <a:lvl8pPr marL="3499448" indent="-233297" eaLnBrk="0" fontAlgn="base" hangingPunct="0">
              <a:spcBef>
                <a:spcPct val="30000"/>
              </a:spcBef>
              <a:spcAft>
                <a:spcPct val="0"/>
              </a:spcAft>
              <a:defRPr sz="1200">
                <a:solidFill>
                  <a:schemeClr val="tx1"/>
                </a:solidFill>
                <a:latin typeface="Arial" charset="0"/>
              </a:defRPr>
            </a:lvl8pPr>
            <a:lvl9pPr marL="3966042" indent="-2332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E37F165-187C-4DFB-A07A-0233E642F08A}" type="slidenum">
              <a:rPr lang="en-US" altLang="en-US"/>
              <a:pPr eaLnBrk="1" hangingPunct="1">
                <a:spcBef>
                  <a:spcPct val="0"/>
                </a:spcBef>
              </a:pPr>
              <a:t>19</a:t>
            </a:fld>
            <a:endParaRPr lang="en-US" altLang="en-US"/>
          </a:p>
        </p:txBody>
      </p:sp>
    </p:spTree>
    <p:extLst>
      <p:ext uri="{BB962C8B-B14F-4D97-AF65-F5344CB8AC3E}">
        <p14:creationId xmlns:p14="http://schemas.microsoft.com/office/powerpoint/2010/main" val="2306334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1BB1FB-351E-4B3E-BE73-E4ACB6021D3B}" type="slidenum">
              <a:rPr lang="en-US" altLang="en-US" smtClean="0"/>
              <a:pPr/>
              <a:t>2</a:t>
            </a:fld>
            <a:endParaRPr lang="en-US" altLang="en-US"/>
          </a:p>
        </p:txBody>
      </p:sp>
    </p:spTree>
    <p:extLst>
      <p:ext uri="{BB962C8B-B14F-4D97-AF65-F5344CB8AC3E}">
        <p14:creationId xmlns:p14="http://schemas.microsoft.com/office/powerpoint/2010/main" val="695822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8214" indent="-291620" eaLnBrk="0" hangingPunct="0">
              <a:spcBef>
                <a:spcPct val="30000"/>
              </a:spcBef>
              <a:defRPr sz="1200">
                <a:solidFill>
                  <a:schemeClr val="tx1"/>
                </a:solidFill>
                <a:latin typeface="Arial" charset="0"/>
              </a:defRPr>
            </a:lvl2pPr>
            <a:lvl3pPr marL="1166483" indent="-233297" eaLnBrk="0" hangingPunct="0">
              <a:spcBef>
                <a:spcPct val="30000"/>
              </a:spcBef>
              <a:defRPr sz="1200">
                <a:solidFill>
                  <a:schemeClr val="tx1"/>
                </a:solidFill>
                <a:latin typeface="Arial" charset="0"/>
              </a:defRPr>
            </a:lvl3pPr>
            <a:lvl4pPr marL="1633076" indent="-233297" eaLnBrk="0" hangingPunct="0">
              <a:spcBef>
                <a:spcPct val="30000"/>
              </a:spcBef>
              <a:defRPr sz="1200">
                <a:solidFill>
                  <a:schemeClr val="tx1"/>
                </a:solidFill>
                <a:latin typeface="Arial" charset="0"/>
              </a:defRPr>
            </a:lvl4pPr>
            <a:lvl5pPr marL="2099669" indent="-233297" eaLnBrk="0" hangingPunct="0">
              <a:spcBef>
                <a:spcPct val="30000"/>
              </a:spcBef>
              <a:defRPr sz="1200">
                <a:solidFill>
                  <a:schemeClr val="tx1"/>
                </a:solidFill>
                <a:latin typeface="Arial" charset="0"/>
              </a:defRPr>
            </a:lvl5pPr>
            <a:lvl6pPr marL="2566262" indent="-233297" eaLnBrk="0" fontAlgn="base" hangingPunct="0">
              <a:spcBef>
                <a:spcPct val="30000"/>
              </a:spcBef>
              <a:spcAft>
                <a:spcPct val="0"/>
              </a:spcAft>
              <a:defRPr sz="1200">
                <a:solidFill>
                  <a:schemeClr val="tx1"/>
                </a:solidFill>
                <a:latin typeface="Arial" charset="0"/>
              </a:defRPr>
            </a:lvl6pPr>
            <a:lvl7pPr marL="3032855" indent="-233297" eaLnBrk="0" fontAlgn="base" hangingPunct="0">
              <a:spcBef>
                <a:spcPct val="30000"/>
              </a:spcBef>
              <a:spcAft>
                <a:spcPct val="0"/>
              </a:spcAft>
              <a:defRPr sz="1200">
                <a:solidFill>
                  <a:schemeClr val="tx1"/>
                </a:solidFill>
                <a:latin typeface="Arial" charset="0"/>
              </a:defRPr>
            </a:lvl7pPr>
            <a:lvl8pPr marL="3499448" indent="-233297" eaLnBrk="0" fontAlgn="base" hangingPunct="0">
              <a:spcBef>
                <a:spcPct val="30000"/>
              </a:spcBef>
              <a:spcAft>
                <a:spcPct val="0"/>
              </a:spcAft>
              <a:defRPr sz="1200">
                <a:solidFill>
                  <a:schemeClr val="tx1"/>
                </a:solidFill>
                <a:latin typeface="Arial" charset="0"/>
              </a:defRPr>
            </a:lvl8pPr>
            <a:lvl9pPr marL="3966042" indent="-2332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B761B5-0C8B-411A-924A-C251880BA234}" type="slidenum">
              <a:rPr lang="en-US" altLang="en-US"/>
              <a:pPr eaLnBrk="1" hangingPunct="1">
                <a:spcBef>
                  <a:spcPct val="0"/>
                </a:spcBef>
              </a:pPr>
              <a:t>20</a:t>
            </a:fld>
            <a:endParaRPr lang="en-US" altLang="en-US"/>
          </a:p>
        </p:txBody>
      </p:sp>
    </p:spTree>
    <p:extLst>
      <p:ext uri="{BB962C8B-B14F-4D97-AF65-F5344CB8AC3E}">
        <p14:creationId xmlns:p14="http://schemas.microsoft.com/office/powerpoint/2010/main" val="868937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8214" indent="-291620" eaLnBrk="0" hangingPunct="0">
              <a:spcBef>
                <a:spcPct val="30000"/>
              </a:spcBef>
              <a:defRPr sz="1200">
                <a:solidFill>
                  <a:schemeClr val="tx1"/>
                </a:solidFill>
                <a:latin typeface="Arial" charset="0"/>
              </a:defRPr>
            </a:lvl2pPr>
            <a:lvl3pPr marL="1166483" indent="-233297" eaLnBrk="0" hangingPunct="0">
              <a:spcBef>
                <a:spcPct val="30000"/>
              </a:spcBef>
              <a:defRPr sz="1200">
                <a:solidFill>
                  <a:schemeClr val="tx1"/>
                </a:solidFill>
                <a:latin typeface="Arial" charset="0"/>
              </a:defRPr>
            </a:lvl3pPr>
            <a:lvl4pPr marL="1633076" indent="-233297" eaLnBrk="0" hangingPunct="0">
              <a:spcBef>
                <a:spcPct val="30000"/>
              </a:spcBef>
              <a:defRPr sz="1200">
                <a:solidFill>
                  <a:schemeClr val="tx1"/>
                </a:solidFill>
                <a:latin typeface="Arial" charset="0"/>
              </a:defRPr>
            </a:lvl4pPr>
            <a:lvl5pPr marL="2099669" indent="-233297" eaLnBrk="0" hangingPunct="0">
              <a:spcBef>
                <a:spcPct val="30000"/>
              </a:spcBef>
              <a:defRPr sz="1200">
                <a:solidFill>
                  <a:schemeClr val="tx1"/>
                </a:solidFill>
                <a:latin typeface="Arial" charset="0"/>
              </a:defRPr>
            </a:lvl5pPr>
            <a:lvl6pPr marL="2566262" indent="-233297" eaLnBrk="0" fontAlgn="base" hangingPunct="0">
              <a:spcBef>
                <a:spcPct val="30000"/>
              </a:spcBef>
              <a:spcAft>
                <a:spcPct val="0"/>
              </a:spcAft>
              <a:defRPr sz="1200">
                <a:solidFill>
                  <a:schemeClr val="tx1"/>
                </a:solidFill>
                <a:latin typeface="Arial" charset="0"/>
              </a:defRPr>
            </a:lvl6pPr>
            <a:lvl7pPr marL="3032855" indent="-233297" eaLnBrk="0" fontAlgn="base" hangingPunct="0">
              <a:spcBef>
                <a:spcPct val="30000"/>
              </a:spcBef>
              <a:spcAft>
                <a:spcPct val="0"/>
              </a:spcAft>
              <a:defRPr sz="1200">
                <a:solidFill>
                  <a:schemeClr val="tx1"/>
                </a:solidFill>
                <a:latin typeface="Arial" charset="0"/>
              </a:defRPr>
            </a:lvl7pPr>
            <a:lvl8pPr marL="3499448" indent="-233297" eaLnBrk="0" fontAlgn="base" hangingPunct="0">
              <a:spcBef>
                <a:spcPct val="30000"/>
              </a:spcBef>
              <a:spcAft>
                <a:spcPct val="0"/>
              </a:spcAft>
              <a:defRPr sz="1200">
                <a:solidFill>
                  <a:schemeClr val="tx1"/>
                </a:solidFill>
                <a:latin typeface="Arial" charset="0"/>
              </a:defRPr>
            </a:lvl8pPr>
            <a:lvl9pPr marL="3966042" indent="-2332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80A8C3-6AB9-49FD-9B36-7D2578304324}" type="slidenum">
              <a:rPr lang="en-US" altLang="en-US"/>
              <a:pPr eaLnBrk="1" hangingPunct="1">
                <a:spcBef>
                  <a:spcPct val="0"/>
                </a:spcBef>
              </a:pPr>
              <a:t>21</a:t>
            </a:fld>
            <a:endParaRPr lang="en-US" altLang="en-US"/>
          </a:p>
        </p:txBody>
      </p:sp>
    </p:spTree>
    <p:extLst>
      <p:ext uri="{BB962C8B-B14F-4D97-AF65-F5344CB8AC3E}">
        <p14:creationId xmlns:p14="http://schemas.microsoft.com/office/powerpoint/2010/main" val="2758109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8214" indent="-291620" eaLnBrk="0" hangingPunct="0">
              <a:spcBef>
                <a:spcPct val="30000"/>
              </a:spcBef>
              <a:defRPr sz="1200">
                <a:solidFill>
                  <a:schemeClr val="tx1"/>
                </a:solidFill>
                <a:latin typeface="Arial" charset="0"/>
              </a:defRPr>
            </a:lvl2pPr>
            <a:lvl3pPr marL="1166483" indent="-233297" eaLnBrk="0" hangingPunct="0">
              <a:spcBef>
                <a:spcPct val="30000"/>
              </a:spcBef>
              <a:defRPr sz="1200">
                <a:solidFill>
                  <a:schemeClr val="tx1"/>
                </a:solidFill>
                <a:latin typeface="Arial" charset="0"/>
              </a:defRPr>
            </a:lvl3pPr>
            <a:lvl4pPr marL="1633076" indent="-233297" eaLnBrk="0" hangingPunct="0">
              <a:spcBef>
                <a:spcPct val="30000"/>
              </a:spcBef>
              <a:defRPr sz="1200">
                <a:solidFill>
                  <a:schemeClr val="tx1"/>
                </a:solidFill>
                <a:latin typeface="Arial" charset="0"/>
              </a:defRPr>
            </a:lvl4pPr>
            <a:lvl5pPr marL="2099669" indent="-233297" eaLnBrk="0" hangingPunct="0">
              <a:spcBef>
                <a:spcPct val="30000"/>
              </a:spcBef>
              <a:defRPr sz="1200">
                <a:solidFill>
                  <a:schemeClr val="tx1"/>
                </a:solidFill>
                <a:latin typeface="Arial" charset="0"/>
              </a:defRPr>
            </a:lvl5pPr>
            <a:lvl6pPr marL="2566262" indent="-233297" eaLnBrk="0" fontAlgn="base" hangingPunct="0">
              <a:spcBef>
                <a:spcPct val="30000"/>
              </a:spcBef>
              <a:spcAft>
                <a:spcPct val="0"/>
              </a:spcAft>
              <a:defRPr sz="1200">
                <a:solidFill>
                  <a:schemeClr val="tx1"/>
                </a:solidFill>
                <a:latin typeface="Arial" charset="0"/>
              </a:defRPr>
            </a:lvl6pPr>
            <a:lvl7pPr marL="3032855" indent="-233297" eaLnBrk="0" fontAlgn="base" hangingPunct="0">
              <a:spcBef>
                <a:spcPct val="30000"/>
              </a:spcBef>
              <a:spcAft>
                <a:spcPct val="0"/>
              </a:spcAft>
              <a:defRPr sz="1200">
                <a:solidFill>
                  <a:schemeClr val="tx1"/>
                </a:solidFill>
                <a:latin typeface="Arial" charset="0"/>
              </a:defRPr>
            </a:lvl7pPr>
            <a:lvl8pPr marL="3499448" indent="-233297" eaLnBrk="0" fontAlgn="base" hangingPunct="0">
              <a:spcBef>
                <a:spcPct val="30000"/>
              </a:spcBef>
              <a:spcAft>
                <a:spcPct val="0"/>
              </a:spcAft>
              <a:defRPr sz="1200">
                <a:solidFill>
                  <a:schemeClr val="tx1"/>
                </a:solidFill>
                <a:latin typeface="Arial" charset="0"/>
              </a:defRPr>
            </a:lvl8pPr>
            <a:lvl9pPr marL="3966042" indent="-2332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F8F700D-3547-4D39-8926-BE4571EA60C5}" type="slidenum">
              <a:rPr lang="en-US" altLang="en-US"/>
              <a:pPr eaLnBrk="1" hangingPunct="1">
                <a:spcBef>
                  <a:spcPct val="0"/>
                </a:spcBef>
              </a:pPr>
              <a:t>22</a:t>
            </a:fld>
            <a:endParaRPr lang="en-US" altLang="en-US"/>
          </a:p>
        </p:txBody>
      </p:sp>
    </p:spTree>
    <p:extLst>
      <p:ext uri="{BB962C8B-B14F-4D97-AF65-F5344CB8AC3E}">
        <p14:creationId xmlns:p14="http://schemas.microsoft.com/office/powerpoint/2010/main" val="4097799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14" indent="-291620" eaLnBrk="0" hangingPunct="0">
              <a:defRPr>
                <a:solidFill>
                  <a:schemeClr val="tx1"/>
                </a:solidFill>
                <a:latin typeface="Arial" charset="0"/>
              </a:defRPr>
            </a:lvl2pPr>
            <a:lvl3pPr marL="1166483" indent="-233297" eaLnBrk="0" hangingPunct="0">
              <a:defRPr>
                <a:solidFill>
                  <a:schemeClr val="tx1"/>
                </a:solidFill>
                <a:latin typeface="Arial" charset="0"/>
              </a:defRPr>
            </a:lvl3pPr>
            <a:lvl4pPr marL="1633076" indent="-233297" eaLnBrk="0" hangingPunct="0">
              <a:defRPr>
                <a:solidFill>
                  <a:schemeClr val="tx1"/>
                </a:solidFill>
                <a:latin typeface="Arial" charset="0"/>
              </a:defRPr>
            </a:lvl4pPr>
            <a:lvl5pPr marL="2099669" indent="-233297" eaLnBrk="0" hangingPunct="0">
              <a:defRPr>
                <a:solidFill>
                  <a:schemeClr val="tx1"/>
                </a:solidFill>
                <a:latin typeface="Arial" charset="0"/>
              </a:defRPr>
            </a:lvl5pPr>
            <a:lvl6pPr marL="2566262" indent="-233297" eaLnBrk="0" fontAlgn="base" hangingPunct="0">
              <a:spcBef>
                <a:spcPct val="0"/>
              </a:spcBef>
              <a:spcAft>
                <a:spcPct val="0"/>
              </a:spcAft>
              <a:defRPr>
                <a:solidFill>
                  <a:schemeClr val="tx1"/>
                </a:solidFill>
                <a:latin typeface="Arial" charset="0"/>
              </a:defRPr>
            </a:lvl6pPr>
            <a:lvl7pPr marL="3032855" indent="-233297" eaLnBrk="0" fontAlgn="base" hangingPunct="0">
              <a:spcBef>
                <a:spcPct val="0"/>
              </a:spcBef>
              <a:spcAft>
                <a:spcPct val="0"/>
              </a:spcAft>
              <a:defRPr>
                <a:solidFill>
                  <a:schemeClr val="tx1"/>
                </a:solidFill>
                <a:latin typeface="Arial" charset="0"/>
              </a:defRPr>
            </a:lvl7pPr>
            <a:lvl8pPr marL="3499448" indent="-233297" eaLnBrk="0" fontAlgn="base" hangingPunct="0">
              <a:spcBef>
                <a:spcPct val="0"/>
              </a:spcBef>
              <a:spcAft>
                <a:spcPct val="0"/>
              </a:spcAft>
              <a:defRPr>
                <a:solidFill>
                  <a:schemeClr val="tx1"/>
                </a:solidFill>
                <a:latin typeface="Arial" charset="0"/>
              </a:defRPr>
            </a:lvl8pPr>
            <a:lvl9pPr marL="3966042" indent="-233297" eaLnBrk="0" fontAlgn="base" hangingPunct="0">
              <a:spcBef>
                <a:spcPct val="0"/>
              </a:spcBef>
              <a:spcAft>
                <a:spcPct val="0"/>
              </a:spcAft>
              <a:defRPr>
                <a:solidFill>
                  <a:schemeClr val="tx1"/>
                </a:solidFill>
                <a:latin typeface="Arial" charset="0"/>
              </a:defRPr>
            </a:lvl9pPr>
          </a:lstStyle>
          <a:p>
            <a:pPr eaLnBrk="1" hangingPunct="1"/>
            <a:fld id="{D096D850-C1E3-4073-AF5F-64AA15FF5E0F}" type="slidenum">
              <a:rPr lang="en-US" altLang="en-US"/>
              <a:pPr eaLnBrk="1" hangingPunct="1"/>
              <a:t>23</a:t>
            </a:fld>
            <a:endParaRPr lang="en-US" altLang="en-US"/>
          </a:p>
        </p:txBody>
      </p:sp>
    </p:spTree>
    <p:extLst>
      <p:ext uri="{BB962C8B-B14F-4D97-AF65-F5344CB8AC3E}">
        <p14:creationId xmlns:p14="http://schemas.microsoft.com/office/powerpoint/2010/main" val="2942158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14" indent="-291620" eaLnBrk="0" hangingPunct="0">
              <a:defRPr>
                <a:solidFill>
                  <a:schemeClr val="tx1"/>
                </a:solidFill>
                <a:latin typeface="Arial" charset="0"/>
              </a:defRPr>
            </a:lvl2pPr>
            <a:lvl3pPr marL="1166483" indent="-233297" eaLnBrk="0" hangingPunct="0">
              <a:defRPr>
                <a:solidFill>
                  <a:schemeClr val="tx1"/>
                </a:solidFill>
                <a:latin typeface="Arial" charset="0"/>
              </a:defRPr>
            </a:lvl3pPr>
            <a:lvl4pPr marL="1633076" indent="-233297" eaLnBrk="0" hangingPunct="0">
              <a:defRPr>
                <a:solidFill>
                  <a:schemeClr val="tx1"/>
                </a:solidFill>
                <a:latin typeface="Arial" charset="0"/>
              </a:defRPr>
            </a:lvl4pPr>
            <a:lvl5pPr marL="2099669" indent="-233297" eaLnBrk="0" hangingPunct="0">
              <a:defRPr>
                <a:solidFill>
                  <a:schemeClr val="tx1"/>
                </a:solidFill>
                <a:latin typeface="Arial" charset="0"/>
              </a:defRPr>
            </a:lvl5pPr>
            <a:lvl6pPr marL="2566262" indent="-233297" eaLnBrk="0" fontAlgn="base" hangingPunct="0">
              <a:spcBef>
                <a:spcPct val="0"/>
              </a:spcBef>
              <a:spcAft>
                <a:spcPct val="0"/>
              </a:spcAft>
              <a:defRPr>
                <a:solidFill>
                  <a:schemeClr val="tx1"/>
                </a:solidFill>
                <a:latin typeface="Arial" charset="0"/>
              </a:defRPr>
            </a:lvl6pPr>
            <a:lvl7pPr marL="3032855" indent="-233297" eaLnBrk="0" fontAlgn="base" hangingPunct="0">
              <a:spcBef>
                <a:spcPct val="0"/>
              </a:spcBef>
              <a:spcAft>
                <a:spcPct val="0"/>
              </a:spcAft>
              <a:defRPr>
                <a:solidFill>
                  <a:schemeClr val="tx1"/>
                </a:solidFill>
                <a:latin typeface="Arial" charset="0"/>
              </a:defRPr>
            </a:lvl7pPr>
            <a:lvl8pPr marL="3499448" indent="-233297" eaLnBrk="0" fontAlgn="base" hangingPunct="0">
              <a:spcBef>
                <a:spcPct val="0"/>
              </a:spcBef>
              <a:spcAft>
                <a:spcPct val="0"/>
              </a:spcAft>
              <a:defRPr>
                <a:solidFill>
                  <a:schemeClr val="tx1"/>
                </a:solidFill>
                <a:latin typeface="Arial" charset="0"/>
              </a:defRPr>
            </a:lvl8pPr>
            <a:lvl9pPr marL="3966042" indent="-233297" eaLnBrk="0" fontAlgn="base" hangingPunct="0">
              <a:spcBef>
                <a:spcPct val="0"/>
              </a:spcBef>
              <a:spcAft>
                <a:spcPct val="0"/>
              </a:spcAft>
              <a:defRPr>
                <a:solidFill>
                  <a:schemeClr val="tx1"/>
                </a:solidFill>
                <a:latin typeface="Arial" charset="0"/>
              </a:defRPr>
            </a:lvl9pPr>
          </a:lstStyle>
          <a:p>
            <a:pPr eaLnBrk="1" hangingPunct="1"/>
            <a:fld id="{D096D850-C1E3-4073-AF5F-64AA15FF5E0F}" type="slidenum">
              <a:rPr lang="en-US" altLang="en-US"/>
              <a:pPr eaLnBrk="1" hangingPunct="1"/>
              <a:t>24</a:t>
            </a:fld>
            <a:endParaRPr lang="en-US" altLang="en-US"/>
          </a:p>
        </p:txBody>
      </p:sp>
    </p:spTree>
    <p:extLst>
      <p:ext uri="{BB962C8B-B14F-4D97-AF65-F5344CB8AC3E}">
        <p14:creationId xmlns:p14="http://schemas.microsoft.com/office/powerpoint/2010/main" val="3172919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1BB1FB-351E-4B3E-BE73-E4ACB6021D3B}" type="slidenum">
              <a:rPr lang="en-US" altLang="en-US" smtClean="0"/>
              <a:pPr/>
              <a:t>25</a:t>
            </a:fld>
            <a:endParaRPr lang="en-US" altLang="en-US"/>
          </a:p>
        </p:txBody>
      </p:sp>
    </p:spTree>
    <p:extLst>
      <p:ext uri="{BB962C8B-B14F-4D97-AF65-F5344CB8AC3E}">
        <p14:creationId xmlns:p14="http://schemas.microsoft.com/office/powerpoint/2010/main" val="3965644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8214" indent="-291620" eaLnBrk="0" hangingPunct="0">
              <a:spcBef>
                <a:spcPct val="30000"/>
              </a:spcBef>
              <a:defRPr sz="1200">
                <a:solidFill>
                  <a:schemeClr val="tx1"/>
                </a:solidFill>
                <a:latin typeface="Arial" charset="0"/>
              </a:defRPr>
            </a:lvl2pPr>
            <a:lvl3pPr marL="1166483" indent="-233297" eaLnBrk="0" hangingPunct="0">
              <a:spcBef>
                <a:spcPct val="30000"/>
              </a:spcBef>
              <a:defRPr sz="1200">
                <a:solidFill>
                  <a:schemeClr val="tx1"/>
                </a:solidFill>
                <a:latin typeface="Arial" charset="0"/>
              </a:defRPr>
            </a:lvl3pPr>
            <a:lvl4pPr marL="1633076" indent="-233297" eaLnBrk="0" hangingPunct="0">
              <a:spcBef>
                <a:spcPct val="30000"/>
              </a:spcBef>
              <a:defRPr sz="1200">
                <a:solidFill>
                  <a:schemeClr val="tx1"/>
                </a:solidFill>
                <a:latin typeface="Arial" charset="0"/>
              </a:defRPr>
            </a:lvl4pPr>
            <a:lvl5pPr marL="2099669" indent="-233297" eaLnBrk="0" hangingPunct="0">
              <a:spcBef>
                <a:spcPct val="30000"/>
              </a:spcBef>
              <a:defRPr sz="1200">
                <a:solidFill>
                  <a:schemeClr val="tx1"/>
                </a:solidFill>
                <a:latin typeface="Arial" charset="0"/>
              </a:defRPr>
            </a:lvl5pPr>
            <a:lvl6pPr marL="2566262" indent="-233297" eaLnBrk="0" fontAlgn="base" hangingPunct="0">
              <a:spcBef>
                <a:spcPct val="30000"/>
              </a:spcBef>
              <a:spcAft>
                <a:spcPct val="0"/>
              </a:spcAft>
              <a:defRPr sz="1200">
                <a:solidFill>
                  <a:schemeClr val="tx1"/>
                </a:solidFill>
                <a:latin typeface="Arial" charset="0"/>
              </a:defRPr>
            </a:lvl6pPr>
            <a:lvl7pPr marL="3032855" indent="-233297" eaLnBrk="0" fontAlgn="base" hangingPunct="0">
              <a:spcBef>
                <a:spcPct val="30000"/>
              </a:spcBef>
              <a:spcAft>
                <a:spcPct val="0"/>
              </a:spcAft>
              <a:defRPr sz="1200">
                <a:solidFill>
                  <a:schemeClr val="tx1"/>
                </a:solidFill>
                <a:latin typeface="Arial" charset="0"/>
              </a:defRPr>
            </a:lvl7pPr>
            <a:lvl8pPr marL="3499448" indent="-233297" eaLnBrk="0" fontAlgn="base" hangingPunct="0">
              <a:spcBef>
                <a:spcPct val="30000"/>
              </a:spcBef>
              <a:spcAft>
                <a:spcPct val="0"/>
              </a:spcAft>
              <a:defRPr sz="1200">
                <a:solidFill>
                  <a:schemeClr val="tx1"/>
                </a:solidFill>
                <a:latin typeface="Arial" charset="0"/>
              </a:defRPr>
            </a:lvl8pPr>
            <a:lvl9pPr marL="3966042" indent="-2332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D395D50-0CEF-4846-BAD3-B6B3E3FE8C89}" type="slidenum">
              <a:rPr lang="en-US" altLang="en-US"/>
              <a:pPr eaLnBrk="1" hangingPunct="1">
                <a:spcBef>
                  <a:spcPct val="0"/>
                </a:spcBef>
              </a:pPr>
              <a:t>26</a:t>
            </a:fld>
            <a:endParaRPr lang="en-US" altLang="en-US"/>
          </a:p>
        </p:txBody>
      </p:sp>
    </p:spTree>
    <p:extLst>
      <p:ext uri="{BB962C8B-B14F-4D97-AF65-F5344CB8AC3E}">
        <p14:creationId xmlns:p14="http://schemas.microsoft.com/office/powerpoint/2010/main" val="2092348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8214" indent="-291620" eaLnBrk="0" hangingPunct="0">
              <a:spcBef>
                <a:spcPct val="30000"/>
              </a:spcBef>
              <a:defRPr sz="1200">
                <a:solidFill>
                  <a:schemeClr val="tx1"/>
                </a:solidFill>
                <a:latin typeface="Arial" charset="0"/>
              </a:defRPr>
            </a:lvl2pPr>
            <a:lvl3pPr marL="1166483" indent="-233297" eaLnBrk="0" hangingPunct="0">
              <a:spcBef>
                <a:spcPct val="30000"/>
              </a:spcBef>
              <a:defRPr sz="1200">
                <a:solidFill>
                  <a:schemeClr val="tx1"/>
                </a:solidFill>
                <a:latin typeface="Arial" charset="0"/>
              </a:defRPr>
            </a:lvl3pPr>
            <a:lvl4pPr marL="1633076" indent="-233297" eaLnBrk="0" hangingPunct="0">
              <a:spcBef>
                <a:spcPct val="30000"/>
              </a:spcBef>
              <a:defRPr sz="1200">
                <a:solidFill>
                  <a:schemeClr val="tx1"/>
                </a:solidFill>
                <a:latin typeface="Arial" charset="0"/>
              </a:defRPr>
            </a:lvl4pPr>
            <a:lvl5pPr marL="2099669" indent="-233297" eaLnBrk="0" hangingPunct="0">
              <a:spcBef>
                <a:spcPct val="30000"/>
              </a:spcBef>
              <a:defRPr sz="1200">
                <a:solidFill>
                  <a:schemeClr val="tx1"/>
                </a:solidFill>
                <a:latin typeface="Arial" charset="0"/>
              </a:defRPr>
            </a:lvl5pPr>
            <a:lvl6pPr marL="2566262" indent="-233297" eaLnBrk="0" fontAlgn="base" hangingPunct="0">
              <a:spcBef>
                <a:spcPct val="30000"/>
              </a:spcBef>
              <a:spcAft>
                <a:spcPct val="0"/>
              </a:spcAft>
              <a:defRPr sz="1200">
                <a:solidFill>
                  <a:schemeClr val="tx1"/>
                </a:solidFill>
                <a:latin typeface="Arial" charset="0"/>
              </a:defRPr>
            </a:lvl6pPr>
            <a:lvl7pPr marL="3032855" indent="-233297" eaLnBrk="0" fontAlgn="base" hangingPunct="0">
              <a:spcBef>
                <a:spcPct val="30000"/>
              </a:spcBef>
              <a:spcAft>
                <a:spcPct val="0"/>
              </a:spcAft>
              <a:defRPr sz="1200">
                <a:solidFill>
                  <a:schemeClr val="tx1"/>
                </a:solidFill>
                <a:latin typeface="Arial" charset="0"/>
              </a:defRPr>
            </a:lvl7pPr>
            <a:lvl8pPr marL="3499448" indent="-233297" eaLnBrk="0" fontAlgn="base" hangingPunct="0">
              <a:spcBef>
                <a:spcPct val="30000"/>
              </a:spcBef>
              <a:spcAft>
                <a:spcPct val="0"/>
              </a:spcAft>
              <a:defRPr sz="1200">
                <a:solidFill>
                  <a:schemeClr val="tx1"/>
                </a:solidFill>
                <a:latin typeface="Arial" charset="0"/>
              </a:defRPr>
            </a:lvl8pPr>
            <a:lvl9pPr marL="3966042" indent="-2332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2BF1D42-9962-405F-B546-D997D742DF12}" type="slidenum">
              <a:rPr lang="en-US" altLang="en-US"/>
              <a:pPr eaLnBrk="1" hangingPunct="1">
                <a:spcBef>
                  <a:spcPct val="0"/>
                </a:spcBef>
              </a:pPr>
              <a:t>27</a:t>
            </a:fld>
            <a:endParaRPr lang="en-US" altLang="en-US"/>
          </a:p>
        </p:txBody>
      </p:sp>
    </p:spTree>
    <p:extLst>
      <p:ext uri="{BB962C8B-B14F-4D97-AF65-F5344CB8AC3E}">
        <p14:creationId xmlns:p14="http://schemas.microsoft.com/office/powerpoint/2010/main" val="502238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8214" indent="-291620" eaLnBrk="0" hangingPunct="0">
              <a:spcBef>
                <a:spcPct val="30000"/>
              </a:spcBef>
              <a:defRPr sz="1200">
                <a:solidFill>
                  <a:schemeClr val="tx1"/>
                </a:solidFill>
                <a:latin typeface="Arial" charset="0"/>
              </a:defRPr>
            </a:lvl2pPr>
            <a:lvl3pPr marL="1166483" indent="-233297" eaLnBrk="0" hangingPunct="0">
              <a:spcBef>
                <a:spcPct val="30000"/>
              </a:spcBef>
              <a:defRPr sz="1200">
                <a:solidFill>
                  <a:schemeClr val="tx1"/>
                </a:solidFill>
                <a:latin typeface="Arial" charset="0"/>
              </a:defRPr>
            </a:lvl3pPr>
            <a:lvl4pPr marL="1633076" indent="-233297" eaLnBrk="0" hangingPunct="0">
              <a:spcBef>
                <a:spcPct val="30000"/>
              </a:spcBef>
              <a:defRPr sz="1200">
                <a:solidFill>
                  <a:schemeClr val="tx1"/>
                </a:solidFill>
                <a:latin typeface="Arial" charset="0"/>
              </a:defRPr>
            </a:lvl4pPr>
            <a:lvl5pPr marL="2099669" indent="-233297" eaLnBrk="0" hangingPunct="0">
              <a:spcBef>
                <a:spcPct val="30000"/>
              </a:spcBef>
              <a:defRPr sz="1200">
                <a:solidFill>
                  <a:schemeClr val="tx1"/>
                </a:solidFill>
                <a:latin typeface="Arial" charset="0"/>
              </a:defRPr>
            </a:lvl5pPr>
            <a:lvl6pPr marL="2566262" indent="-233297" eaLnBrk="0" fontAlgn="base" hangingPunct="0">
              <a:spcBef>
                <a:spcPct val="30000"/>
              </a:spcBef>
              <a:spcAft>
                <a:spcPct val="0"/>
              </a:spcAft>
              <a:defRPr sz="1200">
                <a:solidFill>
                  <a:schemeClr val="tx1"/>
                </a:solidFill>
                <a:latin typeface="Arial" charset="0"/>
              </a:defRPr>
            </a:lvl6pPr>
            <a:lvl7pPr marL="3032855" indent="-233297" eaLnBrk="0" fontAlgn="base" hangingPunct="0">
              <a:spcBef>
                <a:spcPct val="30000"/>
              </a:spcBef>
              <a:spcAft>
                <a:spcPct val="0"/>
              </a:spcAft>
              <a:defRPr sz="1200">
                <a:solidFill>
                  <a:schemeClr val="tx1"/>
                </a:solidFill>
                <a:latin typeface="Arial" charset="0"/>
              </a:defRPr>
            </a:lvl7pPr>
            <a:lvl8pPr marL="3499448" indent="-233297" eaLnBrk="0" fontAlgn="base" hangingPunct="0">
              <a:spcBef>
                <a:spcPct val="30000"/>
              </a:spcBef>
              <a:spcAft>
                <a:spcPct val="0"/>
              </a:spcAft>
              <a:defRPr sz="1200">
                <a:solidFill>
                  <a:schemeClr val="tx1"/>
                </a:solidFill>
                <a:latin typeface="Arial" charset="0"/>
              </a:defRPr>
            </a:lvl8pPr>
            <a:lvl9pPr marL="3966042" indent="-2332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DBB6865-7EA7-4275-B2E6-3A481D14FA5B}" type="slidenum">
              <a:rPr lang="en-US" altLang="en-US"/>
              <a:pPr eaLnBrk="1" hangingPunct="1">
                <a:spcBef>
                  <a:spcPct val="0"/>
                </a:spcBef>
              </a:pPr>
              <a:t>28</a:t>
            </a:fld>
            <a:endParaRPr lang="en-US" altLang="en-US"/>
          </a:p>
        </p:txBody>
      </p:sp>
    </p:spTree>
    <p:extLst>
      <p:ext uri="{BB962C8B-B14F-4D97-AF65-F5344CB8AC3E}">
        <p14:creationId xmlns:p14="http://schemas.microsoft.com/office/powerpoint/2010/main" val="1968088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8214" indent="-291620" eaLnBrk="0" hangingPunct="0">
              <a:spcBef>
                <a:spcPct val="30000"/>
              </a:spcBef>
              <a:defRPr sz="1200">
                <a:solidFill>
                  <a:schemeClr val="tx1"/>
                </a:solidFill>
                <a:latin typeface="Arial" charset="0"/>
              </a:defRPr>
            </a:lvl2pPr>
            <a:lvl3pPr marL="1166483" indent="-233297" eaLnBrk="0" hangingPunct="0">
              <a:spcBef>
                <a:spcPct val="30000"/>
              </a:spcBef>
              <a:defRPr sz="1200">
                <a:solidFill>
                  <a:schemeClr val="tx1"/>
                </a:solidFill>
                <a:latin typeface="Arial" charset="0"/>
              </a:defRPr>
            </a:lvl3pPr>
            <a:lvl4pPr marL="1633076" indent="-233297" eaLnBrk="0" hangingPunct="0">
              <a:spcBef>
                <a:spcPct val="30000"/>
              </a:spcBef>
              <a:defRPr sz="1200">
                <a:solidFill>
                  <a:schemeClr val="tx1"/>
                </a:solidFill>
                <a:latin typeface="Arial" charset="0"/>
              </a:defRPr>
            </a:lvl4pPr>
            <a:lvl5pPr marL="2099669" indent="-233297" eaLnBrk="0" hangingPunct="0">
              <a:spcBef>
                <a:spcPct val="30000"/>
              </a:spcBef>
              <a:defRPr sz="1200">
                <a:solidFill>
                  <a:schemeClr val="tx1"/>
                </a:solidFill>
                <a:latin typeface="Arial" charset="0"/>
              </a:defRPr>
            </a:lvl5pPr>
            <a:lvl6pPr marL="2566262" indent="-233297" eaLnBrk="0" fontAlgn="base" hangingPunct="0">
              <a:spcBef>
                <a:spcPct val="30000"/>
              </a:spcBef>
              <a:spcAft>
                <a:spcPct val="0"/>
              </a:spcAft>
              <a:defRPr sz="1200">
                <a:solidFill>
                  <a:schemeClr val="tx1"/>
                </a:solidFill>
                <a:latin typeface="Arial" charset="0"/>
              </a:defRPr>
            </a:lvl6pPr>
            <a:lvl7pPr marL="3032855" indent="-233297" eaLnBrk="0" fontAlgn="base" hangingPunct="0">
              <a:spcBef>
                <a:spcPct val="30000"/>
              </a:spcBef>
              <a:spcAft>
                <a:spcPct val="0"/>
              </a:spcAft>
              <a:defRPr sz="1200">
                <a:solidFill>
                  <a:schemeClr val="tx1"/>
                </a:solidFill>
                <a:latin typeface="Arial" charset="0"/>
              </a:defRPr>
            </a:lvl7pPr>
            <a:lvl8pPr marL="3499448" indent="-233297" eaLnBrk="0" fontAlgn="base" hangingPunct="0">
              <a:spcBef>
                <a:spcPct val="30000"/>
              </a:spcBef>
              <a:spcAft>
                <a:spcPct val="0"/>
              </a:spcAft>
              <a:defRPr sz="1200">
                <a:solidFill>
                  <a:schemeClr val="tx1"/>
                </a:solidFill>
                <a:latin typeface="Arial" charset="0"/>
              </a:defRPr>
            </a:lvl8pPr>
            <a:lvl9pPr marL="3966042" indent="-2332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BEC97F8-B658-4E52-99AC-29DDE01B4EEE}" type="slidenum">
              <a:rPr lang="en-US" altLang="en-US"/>
              <a:pPr eaLnBrk="1" hangingPunct="1">
                <a:spcBef>
                  <a:spcPct val="0"/>
                </a:spcBef>
              </a:pPr>
              <a:t>29</a:t>
            </a:fld>
            <a:endParaRPr lang="en-US" altLang="en-US"/>
          </a:p>
        </p:txBody>
      </p:sp>
    </p:spTree>
    <p:extLst>
      <p:ext uri="{BB962C8B-B14F-4D97-AF65-F5344CB8AC3E}">
        <p14:creationId xmlns:p14="http://schemas.microsoft.com/office/powerpoint/2010/main" val="1119873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8214" indent="-291620" eaLnBrk="0" hangingPunct="0">
              <a:spcBef>
                <a:spcPct val="30000"/>
              </a:spcBef>
              <a:defRPr sz="1200">
                <a:solidFill>
                  <a:schemeClr val="tx1"/>
                </a:solidFill>
                <a:latin typeface="Arial" charset="0"/>
              </a:defRPr>
            </a:lvl2pPr>
            <a:lvl3pPr marL="1166483" indent="-233297" eaLnBrk="0" hangingPunct="0">
              <a:spcBef>
                <a:spcPct val="30000"/>
              </a:spcBef>
              <a:defRPr sz="1200">
                <a:solidFill>
                  <a:schemeClr val="tx1"/>
                </a:solidFill>
                <a:latin typeface="Arial" charset="0"/>
              </a:defRPr>
            </a:lvl3pPr>
            <a:lvl4pPr marL="1633076" indent="-233297" eaLnBrk="0" hangingPunct="0">
              <a:spcBef>
                <a:spcPct val="30000"/>
              </a:spcBef>
              <a:defRPr sz="1200">
                <a:solidFill>
                  <a:schemeClr val="tx1"/>
                </a:solidFill>
                <a:latin typeface="Arial" charset="0"/>
              </a:defRPr>
            </a:lvl4pPr>
            <a:lvl5pPr marL="2099669" indent="-233297" eaLnBrk="0" hangingPunct="0">
              <a:spcBef>
                <a:spcPct val="30000"/>
              </a:spcBef>
              <a:defRPr sz="1200">
                <a:solidFill>
                  <a:schemeClr val="tx1"/>
                </a:solidFill>
                <a:latin typeface="Arial" charset="0"/>
              </a:defRPr>
            </a:lvl5pPr>
            <a:lvl6pPr marL="2566262" indent="-233297" eaLnBrk="0" fontAlgn="base" hangingPunct="0">
              <a:spcBef>
                <a:spcPct val="30000"/>
              </a:spcBef>
              <a:spcAft>
                <a:spcPct val="0"/>
              </a:spcAft>
              <a:defRPr sz="1200">
                <a:solidFill>
                  <a:schemeClr val="tx1"/>
                </a:solidFill>
                <a:latin typeface="Arial" charset="0"/>
              </a:defRPr>
            </a:lvl6pPr>
            <a:lvl7pPr marL="3032855" indent="-233297" eaLnBrk="0" fontAlgn="base" hangingPunct="0">
              <a:spcBef>
                <a:spcPct val="30000"/>
              </a:spcBef>
              <a:spcAft>
                <a:spcPct val="0"/>
              </a:spcAft>
              <a:defRPr sz="1200">
                <a:solidFill>
                  <a:schemeClr val="tx1"/>
                </a:solidFill>
                <a:latin typeface="Arial" charset="0"/>
              </a:defRPr>
            </a:lvl7pPr>
            <a:lvl8pPr marL="3499448" indent="-233297" eaLnBrk="0" fontAlgn="base" hangingPunct="0">
              <a:spcBef>
                <a:spcPct val="30000"/>
              </a:spcBef>
              <a:spcAft>
                <a:spcPct val="0"/>
              </a:spcAft>
              <a:defRPr sz="1200">
                <a:solidFill>
                  <a:schemeClr val="tx1"/>
                </a:solidFill>
                <a:latin typeface="Arial" charset="0"/>
              </a:defRPr>
            </a:lvl8pPr>
            <a:lvl9pPr marL="3966042" indent="-2332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A573033-C417-42CA-903F-0CEFD859467E}" type="slidenum">
              <a:rPr lang="en-US" altLang="en-US"/>
              <a:pPr eaLnBrk="1" hangingPunct="1">
                <a:spcBef>
                  <a:spcPct val="0"/>
                </a:spcBef>
              </a:pPr>
              <a:t>3</a:t>
            </a:fld>
            <a:endParaRPr lang="en-US" altLang="en-US"/>
          </a:p>
        </p:txBody>
      </p:sp>
    </p:spTree>
    <p:extLst>
      <p:ext uri="{BB962C8B-B14F-4D97-AF65-F5344CB8AC3E}">
        <p14:creationId xmlns:p14="http://schemas.microsoft.com/office/powerpoint/2010/main" val="3498088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8214" indent="-291620" eaLnBrk="0" hangingPunct="0">
              <a:spcBef>
                <a:spcPct val="30000"/>
              </a:spcBef>
              <a:defRPr sz="1200">
                <a:solidFill>
                  <a:schemeClr val="tx1"/>
                </a:solidFill>
                <a:latin typeface="Arial" charset="0"/>
              </a:defRPr>
            </a:lvl2pPr>
            <a:lvl3pPr marL="1166483" indent="-233297" eaLnBrk="0" hangingPunct="0">
              <a:spcBef>
                <a:spcPct val="30000"/>
              </a:spcBef>
              <a:defRPr sz="1200">
                <a:solidFill>
                  <a:schemeClr val="tx1"/>
                </a:solidFill>
                <a:latin typeface="Arial" charset="0"/>
              </a:defRPr>
            </a:lvl3pPr>
            <a:lvl4pPr marL="1633076" indent="-233297" eaLnBrk="0" hangingPunct="0">
              <a:spcBef>
                <a:spcPct val="30000"/>
              </a:spcBef>
              <a:defRPr sz="1200">
                <a:solidFill>
                  <a:schemeClr val="tx1"/>
                </a:solidFill>
                <a:latin typeface="Arial" charset="0"/>
              </a:defRPr>
            </a:lvl4pPr>
            <a:lvl5pPr marL="2099669" indent="-233297" eaLnBrk="0" hangingPunct="0">
              <a:spcBef>
                <a:spcPct val="30000"/>
              </a:spcBef>
              <a:defRPr sz="1200">
                <a:solidFill>
                  <a:schemeClr val="tx1"/>
                </a:solidFill>
                <a:latin typeface="Arial" charset="0"/>
              </a:defRPr>
            </a:lvl5pPr>
            <a:lvl6pPr marL="2566262" indent="-233297" eaLnBrk="0" fontAlgn="base" hangingPunct="0">
              <a:spcBef>
                <a:spcPct val="30000"/>
              </a:spcBef>
              <a:spcAft>
                <a:spcPct val="0"/>
              </a:spcAft>
              <a:defRPr sz="1200">
                <a:solidFill>
                  <a:schemeClr val="tx1"/>
                </a:solidFill>
                <a:latin typeface="Arial" charset="0"/>
              </a:defRPr>
            </a:lvl6pPr>
            <a:lvl7pPr marL="3032855" indent="-233297" eaLnBrk="0" fontAlgn="base" hangingPunct="0">
              <a:spcBef>
                <a:spcPct val="30000"/>
              </a:spcBef>
              <a:spcAft>
                <a:spcPct val="0"/>
              </a:spcAft>
              <a:defRPr sz="1200">
                <a:solidFill>
                  <a:schemeClr val="tx1"/>
                </a:solidFill>
                <a:latin typeface="Arial" charset="0"/>
              </a:defRPr>
            </a:lvl7pPr>
            <a:lvl8pPr marL="3499448" indent="-233297" eaLnBrk="0" fontAlgn="base" hangingPunct="0">
              <a:spcBef>
                <a:spcPct val="30000"/>
              </a:spcBef>
              <a:spcAft>
                <a:spcPct val="0"/>
              </a:spcAft>
              <a:defRPr sz="1200">
                <a:solidFill>
                  <a:schemeClr val="tx1"/>
                </a:solidFill>
                <a:latin typeface="Arial" charset="0"/>
              </a:defRPr>
            </a:lvl8pPr>
            <a:lvl9pPr marL="3966042" indent="-2332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230AB2C-7F40-4148-846C-2794B3C518D4}" type="slidenum">
              <a:rPr lang="en-US" altLang="en-US"/>
              <a:pPr eaLnBrk="1" hangingPunct="1">
                <a:spcBef>
                  <a:spcPct val="0"/>
                </a:spcBef>
              </a:pPr>
              <a:t>30</a:t>
            </a:fld>
            <a:endParaRPr lang="en-US" altLang="en-US"/>
          </a:p>
        </p:txBody>
      </p:sp>
    </p:spTree>
    <p:extLst>
      <p:ext uri="{BB962C8B-B14F-4D97-AF65-F5344CB8AC3E}">
        <p14:creationId xmlns:p14="http://schemas.microsoft.com/office/powerpoint/2010/main" val="18044703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8214" indent="-291620" eaLnBrk="0" hangingPunct="0">
              <a:spcBef>
                <a:spcPct val="30000"/>
              </a:spcBef>
              <a:defRPr sz="1200">
                <a:solidFill>
                  <a:schemeClr val="tx1"/>
                </a:solidFill>
                <a:latin typeface="Arial" charset="0"/>
              </a:defRPr>
            </a:lvl2pPr>
            <a:lvl3pPr marL="1166483" indent="-233297" eaLnBrk="0" hangingPunct="0">
              <a:spcBef>
                <a:spcPct val="30000"/>
              </a:spcBef>
              <a:defRPr sz="1200">
                <a:solidFill>
                  <a:schemeClr val="tx1"/>
                </a:solidFill>
                <a:latin typeface="Arial" charset="0"/>
              </a:defRPr>
            </a:lvl3pPr>
            <a:lvl4pPr marL="1633076" indent="-233297" eaLnBrk="0" hangingPunct="0">
              <a:spcBef>
                <a:spcPct val="30000"/>
              </a:spcBef>
              <a:defRPr sz="1200">
                <a:solidFill>
                  <a:schemeClr val="tx1"/>
                </a:solidFill>
                <a:latin typeface="Arial" charset="0"/>
              </a:defRPr>
            </a:lvl4pPr>
            <a:lvl5pPr marL="2099669" indent="-233297" eaLnBrk="0" hangingPunct="0">
              <a:spcBef>
                <a:spcPct val="30000"/>
              </a:spcBef>
              <a:defRPr sz="1200">
                <a:solidFill>
                  <a:schemeClr val="tx1"/>
                </a:solidFill>
                <a:latin typeface="Arial" charset="0"/>
              </a:defRPr>
            </a:lvl5pPr>
            <a:lvl6pPr marL="2566262" indent="-233297" eaLnBrk="0" fontAlgn="base" hangingPunct="0">
              <a:spcBef>
                <a:spcPct val="30000"/>
              </a:spcBef>
              <a:spcAft>
                <a:spcPct val="0"/>
              </a:spcAft>
              <a:defRPr sz="1200">
                <a:solidFill>
                  <a:schemeClr val="tx1"/>
                </a:solidFill>
                <a:latin typeface="Arial" charset="0"/>
              </a:defRPr>
            </a:lvl6pPr>
            <a:lvl7pPr marL="3032855" indent="-233297" eaLnBrk="0" fontAlgn="base" hangingPunct="0">
              <a:spcBef>
                <a:spcPct val="30000"/>
              </a:spcBef>
              <a:spcAft>
                <a:spcPct val="0"/>
              </a:spcAft>
              <a:defRPr sz="1200">
                <a:solidFill>
                  <a:schemeClr val="tx1"/>
                </a:solidFill>
                <a:latin typeface="Arial" charset="0"/>
              </a:defRPr>
            </a:lvl7pPr>
            <a:lvl8pPr marL="3499448" indent="-233297" eaLnBrk="0" fontAlgn="base" hangingPunct="0">
              <a:spcBef>
                <a:spcPct val="30000"/>
              </a:spcBef>
              <a:spcAft>
                <a:spcPct val="0"/>
              </a:spcAft>
              <a:defRPr sz="1200">
                <a:solidFill>
                  <a:schemeClr val="tx1"/>
                </a:solidFill>
                <a:latin typeface="Arial" charset="0"/>
              </a:defRPr>
            </a:lvl8pPr>
            <a:lvl9pPr marL="3966042" indent="-2332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230AB2C-7F40-4148-846C-2794B3C518D4}" type="slidenum">
              <a:rPr lang="en-US" altLang="en-US"/>
              <a:pPr eaLnBrk="1" hangingPunct="1">
                <a:spcBef>
                  <a:spcPct val="0"/>
                </a:spcBef>
              </a:pPr>
              <a:t>31</a:t>
            </a:fld>
            <a:endParaRPr lang="en-US" altLang="en-US"/>
          </a:p>
        </p:txBody>
      </p:sp>
    </p:spTree>
    <p:extLst>
      <p:ext uri="{BB962C8B-B14F-4D97-AF65-F5344CB8AC3E}">
        <p14:creationId xmlns:p14="http://schemas.microsoft.com/office/powerpoint/2010/main" val="1804470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8214" indent="-291620" eaLnBrk="0" hangingPunct="0">
              <a:spcBef>
                <a:spcPct val="30000"/>
              </a:spcBef>
              <a:defRPr sz="1200">
                <a:solidFill>
                  <a:schemeClr val="tx1"/>
                </a:solidFill>
                <a:latin typeface="Arial" charset="0"/>
              </a:defRPr>
            </a:lvl2pPr>
            <a:lvl3pPr marL="1166483" indent="-233297" eaLnBrk="0" hangingPunct="0">
              <a:spcBef>
                <a:spcPct val="30000"/>
              </a:spcBef>
              <a:defRPr sz="1200">
                <a:solidFill>
                  <a:schemeClr val="tx1"/>
                </a:solidFill>
                <a:latin typeface="Arial" charset="0"/>
              </a:defRPr>
            </a:lvl3pPr>
            <a:lvl4pPr marL="1633076" indent="-233297" eaLnBrk="0" hangingPunct="0">
              <a:spcBef>
                <a:spcPct val="30000"/>
              </a:spcBef>
              <a:defRPr sz="1200">
                <a:solidFill>
                  <a:schemeClr val="tx1"/>
                </a:solidFill>
                <a:latin typeface="Arial" charset="0"/>
              </a:defRPr>
            </a:lvl4pPr>
            <a:lvl5pPr marL="2099669" indent="-233297" eaLnBrk="0" hangingPunct="0">
              <a:spcBef>
                <a:spcPct val="30000"/>
              </a:spcBef>
              <a:defRPr sz="1200">
                <a:solidFill>
                  <a:schemeClr val="tx1"/>
                </a:solidFill>
                <a:latin typeface="Arial" charset="0"/>
              </a:defRPr>
            </a:lvl5pPr>
            <a:lvl6pPr marL="2566262" indent="-233297" eaLnBrk="0" fontAlgn="base" hangingPunct="0">
              <a:spcBef>
                <a:spcPct val="30000"/>
              </a:spcBef>
              <a:spcAft>
                <a:spcPct val="0"/>
              </a:spcAft>
              <a:defRPr sz="1200">
                <a:solidFill>
                  <a:schemeClr val="tx1"/>
                </a:solidFill>
                <a:latin typeface="Arial" charset="0"/>
              </a:defRPr>
            </a:lvl6pPr>
            <a:lvl7pPr marL="3032855" indent="-233297" eaLnBrk="0" fontAlgn="base" hangingPunct="0">
              <a:spcBef>
                <a:spcPct val="30000"/>
              </a:spcBef>
              <a:spcAft>
                <a:spcPct val="0"/>
              </a:spcAft>
              <a:defRPr sz="1200">
                <a:solidFill>
                  <a:schemeClr val="tx1"/>
                </a:solidFill>
                <a:latin typeface="Arial" charset="0"/>
              </a:defRPr>
            </a:lvl7pPr>
            <a:lvl8pPr marL="3499448" indent="-233297" eaLnBrk="0" fontAlgn="base" hangingPunct="0">
              <a:spcBef>
                <a:spcPct val="30000"/>
              </a:spcBef>
              <a:spcAft>
                <a:spcPct val="0"/>
              </a:spcAft>
              <a:defRPr sz="1200">
                <a:solidFill>
                  <a:schemeClr val="tx1"/>
                </a:solidFill>
                <a:latin typeface="Arial" charset="0"/>
              </a:defRPr>
            </a:lvl8pPr>
            <a:lvl9pPr marL="3966042" indent="-2332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5D698DA-97F0-4DF8-A097-097D6E2AC945}" type="slidenum">
              <a:rPr lang="en-US" altLang="en-US"/>
              <a:pPr eaLnBrk="1" hangingPunct="1">
                <a:spcBef>
                  <a:spcPct val="0"/>
                </a:spcBef>
              </a:pPr>
              <a:t>32</a:t>
            </a:fld>
            <a:endParaRPr lang="en-US" altLang="en-US"/>
          </a:p>
        </p:txBody>
      </p:sp>
    </p:spTree>
    <p:extLst>
      <p:ext uri="{BB962C8B-B14F-4D97-AF65-F5344CB8AC3E}">
        <p14:creationId xmlns:p14="http://schemas.microsoft.com/office/powerpoint/2010/main" val="37528856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14" indent="-291620" eaLnBrk="0" hangingPunct="0">
              <a:defRPr>
                <a:solidFill>
                  <a:schemeClr val="tx1"/>
                </a:solidFill>
                <a:latin typeface="Arial" charset="0"/>
              </a:defRPr>
            </a:lvl2pPr>
            <a:lvl3pPr marL="1166483" indent="-233297" eaLnBrk="0" hangingPunct="0">
              <a:defRPr>
                <a:solidFill>
                  <a:schemeClr val="tx1"/>
                </a:solidFill>
                <a:latin typeface="Arial" charset="0"/>
              </a:defRPr>
            </a:lvl3pPr>
            <a:lvl4pPr marL="1633076" indent="-233297" eaLnBrk="0" hangingPunct="0">
              <a:defRPr>
                <a:solidFill>
                  <a:schemeClr val="tx1"/>
                </a:solidFill>
                <a:latin typeface="Arial" charset="0"/>
              </a:defRPr>
            </a:lvl4pPr>
            <a:lvl5pPr marL="2099669" indent="-233297" eaLnBrk="0" hangingPunct="0">
              <a:defRPr>
                <a:solidFill>
                  <a:schemeClr val="tx1"/>
                </a:solidFill>
                <a:latin typeface="Arial" charset="0"/>
              </a:defRPr>
            </a:lvl5pPr>
            <a:lvl6pPr marL="2566262" indent="-233297" eaLnBrk="0" fontAlgn="base" hangingPunct="0">
              <a:spcBef>
                <a:spcPct val="0"/>
              </a:spcBef>
              <a:spcAft>
                <a:spcPct val="0"/>
              </a:spcAft>
              <a:defRPr>
                <a:solidFill>
                  <a:schemeClr val="tx1"/>
                </a:solidFill>
                <a:latin typeface="Arial" charset="0"/>
              </a:defRPr>
            </a:lvl6pPr>
            <a:lvl7pPr marL="3032855" indent="-233297" eaLnBrk="0" fontAlgn="base" hangingPunct="0">
              <a:spcBef>
                <a:spcPct val="0"/>
              </a:spcBef>
              <a:spcAft>
                <a:spcPct val="0"/>
              </a:spcAft>
              <a:defRPr>
                <a:solidFill>
                  <a:schemeClr val="tx1"/>
                </a:solidFill>
                <a:latin typeface="Arial" charset="0"/>
              </a:defRPr>
            </a:lvl7pPr>
            <a:lvl8pPr marL="3499448" indent="-233297" eaLnBrk="0" fontAlgn="base" hangingPunct="0">
              <a:spcBef>
                <a:spcPct val="0"/>
              </a:spcBef>
              <a:spcAft>
                <a:spcPct val="0"/>
              </a:spcAft>
              <a:defRPr>
                <a:solidFill>
                  <a:schemeClr val="tx1"/>
                </a:solidFill>
                <a:latin typeface="Arial" charset="0"/>
              </a:defRPr>
            </a:lvl8pPr>
            <a:lvl9pPr marL="3966042" indent="-233297" eaLnBrk="0" fontAlgn="base" hangingPunct="0">
              <a:spcBef>
                <a:spcPct val="0"/>
              </a:spcBef>
              <a:spcAft>
                <a:spcPct val="0"/>
              </a:spcAft>
              <a:defRPr>
                <a:solidFill>
                  <a:schemeClr val="tx1"/>
                </a:solidFill>
                <a:latin typeface="Arial" charset="0"/>
              </a:defRPr>
            </a:lvl9pPr>
          </a:lstStyle>
          <a:p>
            <a:pPr eaLnBrk="1" hangingPunct="1"/>
            <a:fld id="{CF0FF040-726C-4408-BA06-9E2B1AC71168}" type="slidenum">
              <a:rPr lang="en-US" altLang="en-US"/>
              <a:pPr eaLnBrk="1" hangingPunct="1"/>
              <a:t>33</a:t>
            </a:fld>
            <a:endParaRPr lang="en-US" altLang="en-US"/>
          </a:p>
        </p:txBody>
      </p:sp>
    </p:spTree>
    <p:extLst>
      <p:ext uri="{BB962C8B-B14F-4D97-AF65-F5344CB8AC3E}">
        <p14:creationId xmlns:p14="http://schemas.microsoft.com/office/powerpoint/2010/main" val="359584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14" indent="-291620" eaLnBrk="0" hangingPunct="0">
              <a:defRPr>
                <a:solidFill>
                  <a:schemeClr val="tx1"/>
                </a:solidFill>
                <a:latin typeface="Arial" charset="0"/>
              </a:defRPr>
            </a:lvl2pPr>
            <a:lvl3pPr marL="1166483" indent="-233297" eaLnBrk="0" hangingPunct="0">
              <a:defRPr>
                <a:solidFill>
                  <a:schemeClr val="tx1"/>
                </a:solidFill>
                <a:latin typeface="Arial" charset="0"/>
              </a:defRPr>
            </a:lvl3pPr>
            <a:lvl4pPr marL="1633076" indent="-233297" eaLnBrk="0" hangingPunct="0">
              <a:defRPr>
                <a:solidFill>
                  <a:schemeClr val="tx1"/>
                </a:solidFill>
                <a:latin typeface="Arial" charset="0"/>
              </a:defRPr>
            </a:lvl4pPr>
            <a:lvl5pPr marL="2099669" indent="-233297" eaLnBrk="0" hangingPunct="0">
              <a:defRPr>
                <a:solidFill>
                  <a:schemeClr val="tx1"/>
                </a:solidFill>
                <a:latin typeface="Arial" charset="0"/>
              </a:defRPr>
            </a:lvl5pPr>
            <a:lvl6pPr marL="2566262" indent="-233297" eaLnBrk="0" fontAlgn="base" hangingPunct="0">
              <a:spcBef>
                <a:spcPct val="0"/>
              </a:spcBef>
              <a:spcAft>
                <a:spcPct val="0"/>
              </a:spcAft>
              <a:defRPr>
                <a:solidFill>
                  <a:schemeClr val="tx1"/>
                </a:solidFill>
                <a:latin typeface="Arial" charset="0"/>
              </a:defRPr>
            </a:lvl6pPr>
            <a:lvl7pPr marL="3032855" indent="-233297" eaLnBrk="0" fontAlgn="base" hangingPunct="0">
              <a:spcBef>
                <a:spcPct val="0"/>
              </a:spcBef>
              <a:spcAft>
                <a:spcPct val="0"/>
              </a:spcAft>
              <a:defRPr>
                <a:solidFill>
                  <a:schemeClr val="tx1"/>
                </a:solidFill>
                <a:latin typeface="Arial" charset="0"/>
              </a:defRPr>
            </a:lvl7pPr>
            <a:lvl8pPr marL="3499448" indent="-233297" eaLnBrk="0" fontAlgn="base" hangingPunct="0">
              <a:spcBef>
                <a:spcPct val="0"/>
              </a:spcBef>
              <a:spcAft>
                <a:spcPct val="0"/>
              </a:spcAft>
              <a:defRPr>
                <a:solidFill>
                  <a:schemeClr val="tx1"/>
                </a:solidFill>
                <a:latin typeface="Arial" charset="0"/>
              </a:defRPr>
            </a:lvl8pPr>
            <a:lvl9pPr marL="3966042" indent="-233297" eaLnBrk="0" fontAlgn="base" hangingPunct="0">
              <a:spcBef>
                <a:spcPct val="0"/>
              </a:spcBef>
              <a:spcAft>
                <a:spcPct val="0"/>
              </a:spcAft>
              <a:defRPr>
                <a:solidFill>
                  <a:schemeClr val="tx1"/>
                </a:solidFill>
                <a:latin typeface="Arial" charset="0"/>
              </a:defRPr>
            </a:lvl9pPr>
          </a:lstStyle>
          <a:p>
            <a:pPr eaLnBrk="1" hangingPunct="1"/>
            <a:fld id="{4C2F3535-813D-4485-9C73-B84C8C03C3D7}" type="slidenum">
              <a:rPr lang="en-US" altLang="en-US"/>
              <a:pPr eaLnBrk="1" hangingPunct="1"/>
              <a:t>34</a:t>
            </a:fld>
            <a:endParaRPr lang="en-US" altLang="en-US"/>
          </a:p>
        </p:txBody>
      </p:sp>
    </p:spTree>
    <p:extLst>
      <p:ext uri="{BB962C8B-B14F-4D97-AF65-F5344CB8AC3E}">
        <p14:creationId xmlns:p14="http://schemas.microsoft.com/office/powerpoint/2010/main" val="726609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8214" indent="-291620" eaLnBrk="0" hangingPunct="0">
              <a:defRPr>
                <a:solidFill>
                  <a:schemeClr val="tx1"/>
                </a:solidFill>
                <a:latin typeface="Arial" charset="0"/>
              </a:defRPr>
            </a:lvl2pPr>
            <a:lvl3pPr marL="1166483" indent="-233297" eaLnBrk="0" hangingPunct="0">
              <a:defRPr>
                <a:solidFill>
                  <a:schemeClr val="tx1"/>
                </a:solidFill>
                <a:latin typeface="Arial" charset="0"/>
              </a:defRPr>
            </a:lvl3pPr>
            <a:lvl4pPr marL="1633076" indent="-233297" eaLnBrk="0" hangingPunct="0">
              <a:defRPr>
                <a:solidFill>
                  <a:schemeClr val="tx1"/>
                </a:solidFill>
                <a:latin typeface="Arial" charset="0"/>
              </a:defRPr>
            </a:lvl4pPr>
            <a:lvl5pPr marL="2099669" indent="-233297" eaLnBrk="0" hangingPunct="0">
              <a:defRPr>
                <a:solidFill>
                  <a:schemeClr val="tx1"/>
                </a:solidFill>
                <a:latin typeface="Arial" charset="0"/>
              </a:defRPr>
            </a:lvl5pPr>
            <a:lvl6pPr marL="2566262" indent="-233297" eaLnBrk="0" fontAlgn="base" hangingPunct="0">
              <a:spcBef>
                <a:spcPct val="0"/>
              </a:spcBef>
              <a:spcAft>
                <a:spcPct val="0"/>
              </a:spcAft>
              <a:defRPr>
                <a:solidFill>
                  <a:schemeClr val="tx1"/>
                </a:solidFill>
                <a:latin typeface="Arial" charset="0"/>
              </a:defRPr>
            </a:lvl6pPr>
            <a:lvl7pPr marL="3032855" indent="-233297" eaLnBrk="0" fontAlgn="base" hangingPunct="0">
              <a:spcBef>
                <a:spcPct val="0"/>
              </a:spcBef>
              <a:spcAft>
                <a:spcPct val="0"/>
              </a:spcAft>
              <a:defRPr>
                <a:solidFill>
                  <a:schemeClr val="tx1"/>
                </a:solidFill>
                <a:latin typeface="Arial" charset="0"/>
              </a:defRPr>
            </a:lvl7pPr>
            <a:lvl8pPr marL="3499448" indent="-233297" eaLnBrk="0" fontAlgn="base" hangingPunct="0">
              <a:spcBef>
                <a:spcPct val="0"/>
              </a:spcBef>
              <a:spcAft>
                <a:spcPct val="0"/>
              </a:spcAft>
              <a:defRPr>
                <a:solidFill>
                  <a:schemeClr val="tx1"/>
                </a:solidFill>
                <a:latin typeface="Arial" charset="0"/>
              </a:defRPr>
            </a:lvl8pPr>
            <a:lvl9pPr marL="3966042" indent="-233297" eaLnBrk="0" fontAlgn="base" hangingPunct="0">
              <a:spcBef>
                <a:spcPct val="0"/>
              </a:spcBef>
              <a:spcAft>
                <a:spcPct val="0"/>
              </a:spcAft>
              <a:defRPr>
                <a:solidFill>
                  <a:schemeClr val="tx1"/>
                </a:solidFill>
                <a:latin typeface="Arial" charset="0"/>
              </a:defRPr>
            </a:lvl9pPr>
          </a:lstStyle>
          <a:p>
            <a:pPr eaLnBrk="1" hangingPunct="1"/>
            <a:fld id="{D096D850-C1E3-4073-AF5F-64AA15FF5E0F}" type="slidenum">
              <a:rPr lang="en-US" altLang="en-US"/>
              <a:pPr eaLnBrk="1" hangingPunct="1"/>
              <a:t>35</a:t>
            </a:fld>
            <a:endParaRPr lang="en-US" altLang="en-US"/>
          </a:p>
        </p:txBody>
      </p:sp>
    </p:spTree>
    <p:extLst>
      <p:ext uri="{BB962C8B-B14F-4D97-AF65-F5344CB8AC3E}">
        <p14:creationId xmlns:p14="http://schemas.microsoft.com/office/powerpoint/2010/main" val="294215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8214" indent="-291620" eaLnBrk="0" hangingPunct="0">
              <a:spcBef>
                <a:spcPct val="30000"/>
              </a:spcBef>
              <a:defRPr sz="1200">
                <a:solidFill>
                  <a:schemeClr val="tx1"/>
                </a:solidFill>
                <a:latin typeface="Arial" charset="0"/>
              </a:defRPr>
            </a:lvl2pPr>
            <a:lvl3pPr marL="1166483" indent="-233297" eaLnBrk="0" hangingPunct="0">
              <a:spcBef>
                <a:spcPct val="30000"/>
              </a:spcBef>
              <a:defRPr sz="1200">
                <a:solidFill>
                  <a:schemeClr val="tx1"/>
                </a:solidFill>
                <a:latin typeface="Arial" charset="0"/>
              </a:defRPr>
            </a:lvl3pPr>
            <a:lvl4pPr marL="1633076" indent="-233297" eaLnBrk="0" hangingPunct="0">
              <a:spcBef>
                <a:spcPct val="30000"/>
              </a:spcBef>
              <a:defRPr sz="1200">
                <a:solidFill>
                  <a:schemeClr val="tx1"/>
                </a:solidFill>
                <a:latin typeface="Arial" charset="0"/>
              </a:defRPr>
            </a:lvl4pPr>
            <a:lvl5pPr marL="2099669" indent="-233297" eaLnBrk="0" hangingPunct="0">
              <a:spcBef>
                <a:spcPct val="30000"/>
              </a:spcBef>
              <a:defRPr sz="1200">
                <a:solidFill>
                  <a:schemeClr val="tx1"/>
                </a:solidFill>
                <a:latin typeface="Arial" charset="0"/>
              </a:defRPr>
            </a:lvl5pPr>
            <a:lvl6pPr marL="2566262" indent="-233297" eaLnBrk="0" fontAlgn="base" hangingPunct="0">
              <a:spcBef>
                <a:spcPct val="30000"/>
              </a:spcBef>
              <a:spcAft>
                <a:spcPct val="0"/>
              </a:spcAft>
              <a:defRPr sz="1200">
                <a:solidFill>
                  <a:schemeClr val="tx1"/>
                </a:solidFill>
                <a:latin typeface="Arial" charset="0"/>
              </a:defRPr>
            </a:lvl6pPr>
            <a:lvl7pPr marL="3032855" indent="-233297" eaLnBrk="0" fontAlgn="base" hangingPunct="0">
              <a:spcBef>
                <a:spcPct val="30000"/>
              </a:spcBef>
              <a:spcAft>
                <a:spcPct val="0"/>
              </a:spcAft>
              <a:defRPr sz="1200">
                <a:solidFill>
                  <a:schemeClr val="tx1"/>
                </a:solidFill>
                <a:latin typeface="Arial" charset="0"/>
              </a:defRPr>
            </a:lvl7pPr>
            <a:lvl8pPr marL="3499448" indent="-233297" eaLnBrk="0" fontAlgn="base" hangingPunct="0">
              <a:spcBef>
                <a:spcPct val="30000"/>
              </a:spcBef>
              <a:spcAft>
                <a:spcPct val="0"/>
              </a:spcAft>
              <a:defRPr sz="1200">
                <a:solidFill>
                  <a:schemeClr val="tx1"/>
                </a:solidFill>
                <a:latin typeface="Arial" charset="0"/>
              </a:defRPr>
            </a:lvl8pPr>
            <a:lvl9pPr marL="3966042" indent="-2332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B9A2453-F9F0-41A9-97AC-A9DA1D27CE4A}" type="slidenum">
              <a:rPr lang="en-US" altLang="en-US"/>
              <a:pPr eaLnBrk="1" hangingPunct="1">
                <a:spcBef>
                  <a:spcPct val="0"/>
                </a:spcBef>
              </a:pPr>
              <a:t>4</a:t>
            </a:fld>
            <a:endParaRPr lang="en-US" altLang="en-US"/>
          </a:p>
        </p:txBody>
      </p:sp>
    </p:spTree>
    <p:extLst>
      <p:ext uri="{BB962C8B-B14F-4D97-AF65-F5344CB8AC3E}">
        <p14:creationId xmlns:p14="http://schemas.microsoft.com/office/powerpoint/2010/main" val="1070640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8214" indent="-291620" eaLnBrk="0" hangingPunct="0">
              <a:spcBef>
                <a:spcPct val="30000"/>
              </a:spcBef>
              <a:defRPr sz="1200">
                <a:solidFill>
                  <a:schemeClr val="tx1"/>
                </a:solidFill>
                <a:latin typeface="Arial" charset="0"/>
              </a:defRPr>
            </a:lvl2pPr>
            <a:lvl3pPr marL="1166483" indent="-233297" eaLnBrk="0" hangingPunct="0">
              <a:spcBef>
                <a:spcPct val="30000"/>
              </a:spcBef>
              <a:defRPr sz="1200">
                <a:solidFill>
                  <a:schemeClr val="tx1"/>
                </a:solidFill>
                <a:latin typeface="Arial" charset="0"/>
              </a:defRPr>
            </a:lvl3pPr>
            <a:lvl4pPr marL="1633076" indent="-233297" eaLnBrk="0" hangingPunct="0">
              <a:spcBef>
                <a:spcPct val="30000"/>
              </a:spcBef>
              <a:defRPr sz="1200">
                <a:solidFill>
                  <a:schemeClr val="tx1"/>
                </a:solidFill>
                <a:latin typeface="Arial" charset="0"/>
              </a:defRPr>
            </a:lvl4pPr>
            <a:lvl5pPr marL="2099669" indent="-233297" eaLnBrk="0" hangingPunct="0">
              <a:spcBef>
                <a:spcPct val="30000"/>
              </a:spcBef>
              <a:defRPr sz="1200">
                <a:solidFill>
                  <a:schemeClr val="tx1"/>
                </a:solidFill>
                <a:latin typeface="Arial" charset="0"/>
              </a:defRPr>
            </a:lvl5pPr>
            <a:lvl6pPr marL="2566262" indent="-233297" eaLnBrk="0" fontAlgn="base" hangingPunct="0">
              <a:spcBef>
                <a:spcPct val="30000"/>
              </a:spcBef>
              <a:spcAft>
                <a:spcPct val="0"/>
              </a:spcAft>
              <a:defRPr sz="1200">
                <a:solidFill>
                  <a:schemeClr val="tx1"/>
                </a:solidFill>
                <a:latin typeface="Arial" charset="0"/>
              </a:defRPr>
            </a:lvl6pPr>
            <a:lvl7pPr marL="3032855" indent="-233297" eaLnBrk="0" fontAlgn="base" hangingPunct="0">
              <a:spcBef>
                <a:spcPct val="30000"/>
              </a:spcBef>
              <a:spcAft>
                <a:spcPct val="0"/>
              </a:spcAft>
              <a:defRPr sz="1200">
                <a:solidFill>
                  <a:schemeClr val="tx1"/>
                </a:solidFill>
                <a:latin typeface="Arial" charset="0"/>
              </a:defRPr>
            </a:lvl7pPr>
            <a:lvl8pPr marL="3499448" indent="-233297" eaLnBrk="0" fontAlgn="base" hangingPunct="0">
              <a:spcBef>
                <a:spcPct val="30000"/>
              </a:spcBef>
              <a:spcAft>
                <a:spcPct val="0"/>
              </a:spcAft>
              <a:defRPr sz="1200">
                <a:solidFill>
                  <a:schemeClr val="tx1"/>
                </a:solidFill>
                <a:latin typeface="Arial" charset="0"/>
              </a:defRPr>
            </a:lvl8pPr>
            <a:lvl9pPr marL="3966042" indent="-2332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394961D-A624-4EA8-ADA5-57526BC3422E}" type="slidenum">
              <a:rPr lang="en-US" altLang="en-US"/>
              <a:pPr eaLnBrk="1" hangingPunct="1">
                <a:spcBef>
                  <a:spcPct val="0"/>
                </a:spcBef>
              </a:pPr>
              <a:t>5</a:t>
            </a:fld>
            <a:endParaRPr lang="en-US" altLang="en-US"/>
          </a:p>
        </p:txBody>
      </p:sp>
    </p:spTree>
    <p:extLst>
      <p:ext uri="{BB962C8B-B14F-4D97-AF65-F5344CB8AC3E}">
        <p14:creationId xmlns:p14="http://schemas.microsoft.com/office/powerpoint/2010/main" val="3992849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8214" indent="-291620" eaLnBrk="0" hangingPunct="0">
              <a:spcBef>
                <a:spcPct val="30000"/>
              </a:spcBef>
              <a:defRPr sz="1200">
                <a:solidFill>
                  <a:schemeClr val="tx1"/>
                </a:solidFill>
                <a:latin typeface="Arial" charset="0"/>
              </a:defRPr>
            </a:lvl2pPr>
            <a:lvl3pPr marL="1166483" indent="-233297" eaLnBrk="0" hangingPunct="0">
              <a:spcBef>
                <a:spcPct val="30000"/>
              </a:spcBef>
              <a:defRPr sz="1200">
                <a:solidFill>
                  <a:schemeClr val="tx1"/>
                </a:solidFill>
                <a:latin typeface="Arial" charset="0"/>
              </a:defRPr>
            </a:lvl3pPr>
            <a:lvl4pPr marL="1633076" indent="-233297" eaLnBrk="0" hangingPunct="0">
              <a:spcBef>
                <a:spcPct val="30000"/>
              </a:spcBef>
              <a:defRPr sz="1200">
                <a:solidFill>
                  <a:schemeClr val="tx1"/>
                </a:solidFill>
                <a:latin typeface="Arial" charset="0"/>
              </a:defRPr>
            </a:lvl4pPr>
            <a:lvl5pPr marL="2099669" indent="-233297" eaLnBrk="0" hangingPunct="0">
              <a:spcBef>
                <a:spcPct val="30000"/>
              </a:spcBef>
              <a:defRPr sz="1200">
                <a:solidFill>
                  <a:schemeClr val="tx1"/>
                </a:solidFill>
                <a:latin typeface="Arial" charset="0"/>
              </a:defRPr>
            </a:lvl5pPr>
            <a:lvl6pPr marL="2566262" indent="-233297" eaLnBrk="0" fontAlgn="base" hangingPunct="0">
              <a:spcBef>
                <a:spcPct val="30000"/>
              </a:spcBef>
              <a:spcAft>
                <a:spcPct val="0"/>
              </a:spcAft>
              <a:defRPr sz="1200">
                <a:solidFill>
                  <a:schemeClr val="tx1"/>
                </a:solidFill>
                <a:latin typeface="Arial" charset="0"/>
              </a:defRPr>
            </a:lvl6pPr>
            <a:lvl7pPr marL="3032855" indent="-233297" eaLnBrk="0" fontAlgn="base" hangingPunct="0">
              <a:spcBef>
                <a:spcPct val="30000"/>
              </a:spcBef>
              <a:spcAft>
                <a:spcPct val="0"/>
              </a:spcAft>
              <a:defRPr sz="1200">
                <a:solidFill>
                  <a:schemeClr val="tx1"/>
                </a:solidFill>
                <a:latin typeface="Arial" charset="0"/>
              </a:defRPr>
            </a:lvl7pPr>
            <a:lvl8pPr marL="3499448" indent="-233297" eaLnBrk="0" fontAlgn="base" hangingPunct="0">
              <a:spcBef>
                <a:spcPct val="30000"/>
              </a:spcBef>
              <a:spcAft>
                <a:spcPct val="0"/>
              </a:spcAft>
              <a:defRPr sz="1200">
                <a:solidFill>
                  <a:schemeClr val="tx1"/>
                </a:solidFill>
                <a:latin typeface="Arial" charset="0"/>
              </a:defRPr>
            </a:lvl8pPr>
            <a:lvl9pPr marL="3966042" indent="-2332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BF59608-5F74-4910-9CB7-C428A2408939}" type="slidenum">
              <a:rPr lang="en-US" altLang="en-US"/>
              <a:pPr eaLnBrk="1" hangingPunct="1">
                <a:spcBef>
                  <a:spcPct val="0"/>
                </a:spcBef>
              </a:pPr>
              <a:t>6</a:t>
            </a:fld>
            <a:endParaRPr lang="en-US" altLang="en-US"/>
          </a:p>
        </p:txBody>
      </p:sp>
    </p:spTree>
    <p:extLst>
      <p:ext uri="{BB962C8B-B14F-4D97-AF65-F5344CB8AC3E}">
        <p14:creationId xmlns:p14="http://schemas.microsoft.com/office/powerpoint/2010/main" val="3376478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8214" indent="-291620" eaLnBrk="0" hangingPunct="0">
              <a:spcBef>
                <a:spcPct val="30000"/>
              </a:spcBef>
              <a:defRPr sz="1200">
                <a:solidFill>
                  <a:schemeClr val="tx1"/>
                </a:solidFill>
                <a:latin typeface="Arial" charset="0"/>
              </a:defRPr>
            </a:lvl2pPr>
            <a:lvl3pPr marL="1166483" indent="-233297" eaLnBrk="0" hangingPunct="0">
              <a:spcBef>
                <a:spcPct val="30000"/>
              </a:spcBef>
              <a:defRPr sz="1200">
                <a:solidFill>
                  <a:schemeClr val="tx1"/>
                </a:solidFill>
                <a:latin typeface="Arial" charset="0"/>
              </a:defRPr>
            </a:lvl3pPr>
            <a:lvl4pPr marL="1633076" indent="-233297" eaLnBrk="0" hangingPunct="0">
              <a:spcBef>
                <a:spcPct val="30000"/>
              </a:spcBef>
              <a:defRPr sz="1200">
                <a:solidFill>
                  <a:schemeClr val="tx1"/>
                </a:solidFill>
                <a:latin typeface="Arial" charset="0"/>
              </a:defRPr>
            </a:lvl4pPr>
            <a:lvl5pPr marL="2099669" indent="-233297" eaLnBrk="0" hangingPunct="0">
              <a:spcBef>
                <a:spcPct val="30000"/>
              </a:spcBef>
              <a:defRPr sz="1200">
                <a:solidFill>
                  <a:schemeClr val="tx1"/>
                </a:solidFill>
                <a:latin typeface="Arial" charset="0"/>
              </a:defRPr>
            </a:lvl5pPr>
            <a:lvl6pPr marL="2566262" indent="-233297" eaLnBrk="0" fontAlgn="base" hangingPunct="0">
              <a:spcBef>
                <a:spcPct val="30000"/>
              </a:spcBef>
              <a:spcAft>
                <a:spcPct val="0"/>
              </a:spcAft>
              <a:defRPr sz="1200">
                <a:solidFill>
                  <a:schemeClr val="tx1"/>
                </a:solidFill>
                <a:latin typeface="Arial" charset="0"/>
              </a:defRPr>
            </a:lvl6pPr>
            <a:lvl7pPr marL="3032855" indent="-233297" eaLnBrk="0" fontAlgn="base" hangingPunct="0">
              <a:spcBef>
                <a:spcPct val="30000"/>
              </a:spcBef>
              <a:spcAft>
                <a:spcPct val="0"/>
              </a:spcAft>
              <a:defRPr sz="1200">
                <a:solidFill>
                  <a:schemeClr val="tx1"/>
                </a:solidFill>
                <a:latin typeface="Arial" charset="0"/>
              </a:defRPr>
            </a:lvl7pPr>
            <a:lvl8pPr marL="3499448" indent="-233297" eaLnBrk="0" fontAlgn="base" hangingPunct="0">
              <a:spcBef>
                <a:spcPct val="30000"/>
              </a:spcBef>
              <a:spcAft>
                <a:spcPct val="0"/>
              </a:spcAft>
              <a:defRPr sz="1200">
                <a:solidFill>
                  <a:schemeClr val="tx1"/>
                </a:solidFill>
                <a:latin typeface="Arial" charset="0"/>
              </a:defRPr>
            </a:lvl8pPr>
            <a:lvl9pPr marL="3966042" indent="-2332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71B6EEC-2187-4E95-AB9D-3475BFD53447}" type="slidenum">
              <a:rPr lang="en-US" altLang="en-US"/>
              <a:pPr eaLnBrk="1" hangingPunct="1">
                <a:spcBef>
                  <a:spcPct val="0"/>
                </a:spcBef>
              </a:pPr>
              <a:t>7</a:t>
            </a:fld>
            <a:endParaRPr lang="en-US" altLang="en-US"/>
          </a:p>
        </p:txBody>
      </p:sp>
    </p:spTree>
    <p:extLst>
      <p:ext uri="{BB962C8B-B14F-4D97-AF65-F5344CB8AC3E}">
        <p14:creationId xmlns:p14="http://schemas.microsoft.com/office/powerpoint/2010/main" val="3988642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8214" indent="-291620" eaLnBrk="0" hangingPunct="0">
              <a:spcBef>
                <a:spcPct val="30000"/>
              </a:spcBef>
              <a:defRPr sz="1200">
                <a:solidFill>
                  <a:schemeClr val="tx1"/>
                </a:solidFill>
                <a:latin typeface="Arial" charset="0"/>
              </a:defRPr>
            </a:lvl2pPr>
            <a:lvl3pPr marL="1166483" indent="-233297" eaLnBrk="0" hangingPunct="0">
              <a:spcBef>
                <a:spcPct val="30000"/>
              </a:spcBef>
              <a:defRPr sz="1200">
                <a:solidFill>
                  <a:schemeClr val="tx1"/>
                </a:solidFill>
                <a:latin typeface="Arial" charset="0"/>
              </a:defRPr>
            </a:lvl3pPr>
            <a:lvl4pPr marL="1633076" indent="-233297" eaLnBrk="0" hangingPunct="0">
              <a:spcBef>
                <a:spcPct val="30000"/>
              </a:spcBef>
              <a:defRPr sz="1200">
                <a:solidFill>
                  <a:schemeClr val="tx1"/>
                </a:solidFill>
                <a:latin typeface="Arial" charset="0"/>
              </a:defRPr>
            </a:lvl4pPr>
            <a:lvl5pPr marL="2099669" indent="-233297" eaLnBrk="0" hangingPunct="0">
              <a:spcBef>
                <a:spcPct val="30000"/>
              </a:spcBef>
              <a:defRPr sz="1200">
                <a:solidFill>
                  <a:schemeClr val="tx1"/>
                </a:solidFill>
                <a:latin typeface="Arial" charset="0"/>
              </a:defRPr>
            </a:lvl5pPr>
            <a:lvl6pPr marL="2566262" indent="-233297" eaLnBrk="0" fontAlgn="base" hangingPunct="0">
              <a:spcBef>
                <a:spcPct val="30000"/>
              </a:spcBef>
              <a:spcAft>
                <a:spcPct val="0"/>
              </a:spcAft>
              <a:defRPr sz="1200">
                <a:solidFill>
                  <a:schemeClr val="tx1"/>
                </a:solidFill>
                <a:latin typeface="Arial" charset="0"/>
              </a:defRPr>
            </a:lvl6pPr>
            <a:lvl7pPr marL="3032855" indent="-233297" eaLnBrk="0" fontAlgn="base" hangingPunct="0">
              <a:spcBef>
                <a:spcPct val="30000"/>
              </a:spcBef>
              <a:spcAft>
                <a:spcPct val="0"/>
              </a:spcAft>
              <a:defRPr sz="1200">
                <a:solidFill>
                  <a:schemeClr val="tx1"/>
                </a:solidFill>
                <a:latin typeface="Arial" charset="0"/>
              </a:defRPr>
            </a:lvl7pPr>
            <a:lvl8pPr marL="3499448" indent="-233297" eaLnBrk="0" fontAlgn="base" hangingPunct="0">
              <a:spcBef>
                <a:spcPct val="30000"/>
              </a:spcBef>
              <a:spcAft>
                <a:spcPct val="0"/>
              </a:spcAft>
              <a:defRPr sz="1200">
                <a:solidFill>
                  <a:schemeClr val="tx1"/>
                </a:solidFill>
                <a:latin typeface="Arial" charset="0"/>
              </a:defRPr>
            </a:lvl8pPr>
            <a:lvl9pPr marL="3966042" indent="-2332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EF6369B-D2F8-45B9-A412-6FD90AE385C1}" type="slidenum">
              <a:rPr lang="en-US" altLang="en-US"/>
              <a:pPr eaLnBrk="1" hangingPunct="1">
                <a:spcBef>
                  <a:spcPct val="0"/>
                </a:spcBef>
              </a:pPr>
              <a:t>8</a:t>
            </a:fld>
            <a:endParaRPr lang="en-US" altLang="en-US"/>
          </a:p>
        </p:txBody>
      </p:sp>
    </p:spTree>
    <p:extLst>
      <p:ext uri="{BB962C8B-B14F-4D97-AF65-F5344CB8AC3E}">
        <p14:creationId xmlns:p14="http://schemas.microsoft.com/office/powerpoint/2010/main" val="3945999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8214" indent="-291620" eaLnBrk="0" hangingPunct="0">
              <a:spcBef>
                <a:spcPct val="30000"/>
              </a:spcBef>
              <a:defRPr sz="1200">
                <a:solidFill>
                  <a:schemeClr val="tx1"/>
                </a:solidFill>
                <a:latin typeface="Arial" charset="0"/>
              </a:defRPr>
            </a:lvl2pPr>
            <a:lvl3pPr marL="1166483" indent="-233297" eaLnBrk="0" hangingPunct="0">
              <a:spcBef>
                <a:spcPct val="30000"/>
              </a:spcBef>
              <a:defRPr sz="1200">
                <a:solidFill>
                  <a:schemeClr val="tx1"/>
                </a:solidFill>
                <a:latin typeface="Arial" charset="0"/>
              </a:defRPr>
            </a:lvl3pPr>
            <a:lvl4pPr marL="1633076" indent="-233297" eaLnBrk="0" hangingPunct="0">
              <a:spcBef>
                <a:spcPct val="30000"/>
              </a:spcBef>
              <a:defRPr sz="1200">
                <a:solidFill>
                  <a:schemeClr val="tx1"/>
                </a:solidFill>
                <a:latin typeface="Arial" charset="0"/>
              </a:defRPr>
            </a:lvl4pPr>
            <a:lvl5pPr marL="2099669" indent="-233297" eaLnBrk="0" hangingPunct="0">
              <a:spcBef>
                <a:spcPct val="30000"/>
              </a:spcBef>
              <a:defRPr sz="1200">
                <a:solidFill>
                  <a:schemeClr val="tx1"/>
                </a:solidFill>
                <a:latin typeface="Arial" charset="0"/>
              </a:defRPr>
            </a:lvl5pPr>
            <a:lvl6pPr marL="2566262" indent="-233297" eaLnBrk="0" fontAlgn="base" hangingPunct="0">
              <a:spcBef>
                <a:spcPct val="30000"/>
              </a:spcBef>
              <a:spcAft>
                <a:spcPct val="0"/>
              </a:spcAft>
              <a:defRPr sz="1200">
                <a:solidFill>
                  <a:schemeClr val="tx1"/>
                </a:solidFill>
                <a:latin typeface="Arial" charset="0"/>
              </a:defRPr>
            </a:lvl6pPr>
            <a:lvl7pPr marL="3032855" indent="-233297" eaLnBrk="0" fontAlgn="base" hangingPunct="0">
              <a:spcBef>
                <a:spcPct val="30000"/>
              </a:spcBef>
              <a:spcAft>
                <a:spcPct val="0"/>
              </a:spcAft>
              <a:defRPr sz="1200">
                <a:solidFill>
                  <a:schemeClr val="tx1"/>
                </a:solidFill>
                <a:latin typeface="Arial" charset="0"/>
              </a:defRPr>
            </a:lvl7pPr>
            <a:lvl8pPr marL="3499448" indent="-233297" eaLnBrk="0" fontAlgn="base" hangingPunct="0">
              <a:spcBef>
                <a:spcPct val="30000"/>
              </a:spcBef>
              <a:spcAft>
                <a:spcPct val="0"/>
              </a:spcAft>
              <a:defRPr sz="1200">
                <a:solidFill>
                  <a:schemeClr val="tx1"/>
                </a:solidFill>
                <a:latin typeface="Arial" charset="0"/>
              </a:defRPr>
            </a:lvl8pPr>
            <a:lvl9pPr marL="3966042" indent="-2332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53EA1D1-121D-4B10-AAC3-BD9BA063CF63}" type="slidenum">
              <a:rPr lang="en-US" altLang="en-US"/>
              <a:pPr eaLnBrk="1" hangingPunct="1">
                <a:spcBef>
                  <a:spcPct val="0"/>
                </a:spcBef>
              </a:pPr>
              <a:t>9</a:t>
            </a:fld>
            <a:endParaRPr lang="en-US" altLang="en-US"/>
          </a:p>
        </p:txBody>
      </p:sp>
    </p:spTree>
    <p:extLst>
      <p:ext uri="{BB962C8B-B14F-4D97-AF65-F5344CB8AC3E}">
        <p14:creationId xmlns:p14="http://schemas.microsoft.com/office/powerpoint/2010/main" val="3889563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1219200"/>
            <a:ext cx="9144000" cy="2190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 name="Title 1"/>
          <p:cNvSpPr>
            <a:spLocks noGrp="1"/>
          </p:cNvSpPr>
          <p:nvPr>
            <p:ph type="ctrTitle"/>
          </p:nvPr>
        </p:nvSpPr>
        <p:spPr>
          <a:xfrm>
            <a:off x="0" y="0"/>
            <a:ext cx="9144000" cy="1470025"/>
          </a:xfrm>
        </p:spPr>
        <p:txBody>
          <a:bodyPr/>
          <a:lstStyle>
            <a:lvl1pPr>
              <a:defRPr sz="4800" b="0">
                <a:solidFill>
                  <a:schemeClr val="tx1">
                    <a:lumMod val="95000"/>
                    <a:lumOff val="5000"/>
                  </a:schemeClr>
                </a:solidFill>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1905000"/>
            <a:ext cx="9144000" cy="4953000"/>
          </a:xfrm>
        </p:spPr>
        <p:txBody>
          <a:bodyPr/>
          <a:lstStyle>
            <a:lvl1pPr marL="0" indent="0" algn="ctr">
              <a:buNone/>
              <a:defRPr sz="3600">
                <a:latin typeface="Garamond"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Rectangle 4"/>
          <p:cNvSpPr>
            <a:spLocks noGrp="1" noChangeArrowheads="1"/>
          </p:cNvSpPr>
          <p:nvPr>
            <p:ph type="dt" sz="half" idx="10"/>
          </p:nvPr>
        </p:nvSpPr>
        <p:spPr/>
        <p:txBody>
          <a:bodyPr/>
          <a:lstStyle>
            <a:lvl1pPr>
              <a:defRPr/>
            </a:lvl1pPr>
          </a:lstStyle>
          <a:p>
            <a:endParaRPr lang="en-US" altLang="en-US"/>
          </a:p>
        </p:txBody>
      </p:sp>
      <p:sp>
        <p:nvSpPr>
          <p:cNvPr id="6" name="Rectangle 5"/>
          <p:cNvSpPr>
            <a:spLocks noGrp="1" noChangeArrowheads="1"/>
          </p:cNvSpPr>
          <p:nvPr>
            <p:ph type="ftr" sz="quarter" idx="11"/>
          </p:nvPr>
        </p:nvSpPr>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A3DF1513-1563-4B91-9615-E7A3BD6C575E}" type="slidenum">
              <a:rPr lang="en-US" altLang="en-US"/>
              <a:pPr/>
              <a:t>‹#›</a:t>
            </a:fld>
            <a:endParaRPr lang="en-US" altLang="en-US"/>
          </a:p>
        </p:txBody>
      </p:sp>
    </p:spTree>
    <p:extLst>
      <p:ext uri="{BB962C8B-B14F-4D97-AF65-F5344CB8AC3E}">
        <p14:creationId xmlns:p14="http://schemas.microsoft.com/office/powerpoint/2010/main" val="96764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5A32F41A-062C-45D5-B018-5075337E2E35}" type="slidenum">
              <a:rPr lang="en-US" altLang="en-US"/>
              <a:pPr/>
              <a:t>‹#›</a:t>
            </a:fld>
            <a:endParaRPr lang="en-US" altLang="en-US"/>
          </a:p>
        </p:txBody>
      </p:sp>
    </p:spTree>
    <p:extLst>
      <p:ext uri="{BB962C8B-B14F-4D97-AF65-F5344CB8AC3E}">
        <p14:creationId xmlns:p14="http://schemas.microsoft.com/office/powerpoint/2010/main" val="2601964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5F4D9565-1842-40F4-9EB6-FC5E42B4136C}" type="slidenum">
              <a:rPr lang="en-US" altLang="en-US"/>
              <a:pPr/>
              <a:t>‹#›</a:t>
            </a:fld>
            <a:endParaRPr lang="en-US" altLang="en-US"/>
          </a:p>
        </p:txBody>
      </p:sp>
    </p:spTree>
    <p:extLst>
      <p:ext uri="{BB962C8B-B14F-4D97-AF65-F5344CB8AC3E}">
        <p14:creationId xmlns:p14="http://schemas.microsoft.com/office/powerpoint/2010/main" val="1813401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1219200"/>
            <a:ext cx="9144000" cy="2190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 name="Title 1"/>
          <p:cNvSpPr>
            <a:spLocks noGrp="1"/>
          </p:cNvSpPr>
          <p:nvPr>
            <p:ph type="title"/>
          </p:nvPr>
        </p:nvSpPr>
        <p:spPr>
          <a:xfrm>
            <a:off x="0" y="0"/>
            <a:ext cx="9144000" cy="1143000"/>
          </a:xfrm>
        </p:spPr>
        <p:txBody>
          <a:bodyPr/>
          <a:lstStyle>
            <a:lvl1pPr>
              <a:defRPr baseline="0">
                <a:latin typeface="Century Gothic" pitchFamily="34" charset="0"/>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0" y="1981200"/>
            <a:ext cx="9144000" cy="3962400"/>
          </a:xfrm>
        </p:spPr>
        <p:txBody>
          <a:bodyPr/>
          <a:lstStyle>
            <a:lvl1pPr marL="0" indent="0" algn="l">
              <a:buNone/>
              <a:defRPr sz="2800">
                <a:latin typeface="Garamond"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Rectangle 4"/>
          <p:cNvSpPr>
            <a:spLocks noGrp="1" noChangeArrowheads="1"/>
          </p:cNvSpPr>
          <p:nvPr>
            <p:ph type="dt" sz="half" idx="10"/>
          </p:nvPr>
        </p:nvSpPr>
        <p:spPr/>
        <p:txBody>
          <a:bodyPr/>
          <a:lstStyle>
            <a:lvl1pPr>
              <a:defRPr/>
            </a:lvl1pPr>
          </a:lstStyle>
          <a:p>
            <a:endParaRPr lang="en-US" altLang="en-US"/>
          </a:p>
        </p:txBody>
      </p:sp>
      <p:sp>
        <p:nvSpPr>
          <p:cNvPr id="6" name="Rectangle 5"/>
          <p:cNvSpPr>
            <a:spLocks noGrp="1" noChangeArrowheads="1"/>
          </p:cNvSpPr>
          <p:nvPr>
            <p:ph type="ftr" sz="quarter" idx="11"/>
          </p:nvPr>
        </p:nvSpPr>
        <p:spPr/>
        <p:txBody>
          <a:bodyPr/>
          <a:lstStyle>
            <a:lvl1pPr>
              <a:defRPr/>
            </a:lvl1pPr>
          </a:lstStyle>
          <a:p>
            <a:endParaRPr lang="en-US" altLang="en-US"/>
          </a:p>
        </p:txBody>
      </p:sp>
      <p:sp>
        <p:nvSpPr>
          <p:cNvPr id="7" name="Rectangle 6"/>
          <p:cNvSpPr>
            <a:spLocks noGrp="1" noChangeArrowheads="1"/>
          </p:cNvSpPr>
          <p:nvPr>
            <p:ph type="sldNum" sz="quarter" idx="12"/>
          </p:nvPr>
        </p:nvSpPr>
        <p:spPr>
          <a:xfrm>
            <a:off x="8610600" y="228600"/>
            <a:ext cx="533400" cy="476250"/>
          </a:xfrm>
        </p:spPr>
        <p:txBody>
          <a:bodyPr/>
          <a:lstStyle>
            <a:lvl1pPr>
              <a:defRPr/>
            </a:lvl1pPr>
          </a:lstStyle>
          <a:p>
            <a:fld id="{E778B0DF-952A-4ED4-90C1-ACCB9620830C}" type="slidenum">
              <a:rPr lang="en-US" altLang="en-US"/>
              <a:pPr/>
              <a:t>‹#›</a:t>
            </a:fld>
            <a:endParaRPr lang="en-US" altLang="en-US"/>
          </a:p>
        </p:txBody>
      </p:sp>
    </p:spTree>
    <p:extLst>
      <p:ext uri="{BB962C8B-B14F-4D97-AF65-F5344CB8AC3E}">
        <p14:creationId xmlns:p14="http://schemas.microsoft.com/office/powerpoint/2010/main" val="174593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5C99770C-EFD6-427E-9107-F1AC3B56BE91}" type="slidenum">
              <a:rPr lang="en-US" altLang="en-US"/>
              <a:pPr/>
              <a:t>‹#›</a:t>
            </a:fld>
            <a:endParaRPr lang="en-US" altLang="en-US"/>
          </a:p>
        </p:txBody>
      </p:sp>
    </p:spTree>
    <p:extLst>
      <p:ext uri="{BB962C8B-B14F-4D97-AF65-F5344CB8AC3E}">
        <p14:creationId xmlns:p14="http://schemas.microsoft.com/office/powerpoint/2010/main" val="233922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B79E9901-D5C4-406A-B7EA-2C62C0CE5E5E}" type="slidenum">
              <a:rPr lang="en-US" altLang="en-US"/>
              <a:pPr/>
              <a:t>‹#›</a:t>
            </a:fld>
            <a:endParaRPr lang="en-US" altLang="en-US"/>
          </a:p>
        </p:txBody>
      </p:sp>
    </p:spTree>
    <p:extLst>
      <p:ext uri="{BB962C8B-B14F-4D97-AF65-F5344CB8AC3E}">
        <p14:creationId xmlns:p14="http://schemas.microsoft.com/office/powerpoint/2010/main" val="2126844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C78217BA-FEC1-4316-B7F3-2EFE0D14BDB0}" type="slidenum">
              <a:rPr lang="en-US" altLang="en-US"/>
              <a:pPr/>
              <a:t>‹#›</a:t>
            </a:fld>
            <a:endParaRPr lang="en-US" altLang="en-US"/>
          </a:p>
        </p:txBody>
      </p:sp>
    </p:spTree>
    <p:extLst>
      <p:ext uri="{BB962C8B-B14F-4D97-AF65-F5344CB8AC3E}">
        <p14:creationId xmlns:p14="http://schemas.microsoft.com/office/powerpoint/2010/main" val="234305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0250F0AE-E2D1-44B3-B141-9B1E6FC3A7C0}" type="slidenum">
              <a:rPr lang="en-US" altLang="en-US"/>
              <a:pPr/>
              <a:t>‹#›</a:t>
            </a:fld>
            <a:endParaRPr lang="en-US" altLang="en-US"/>
          </a:p>
        </p:txBody>
      </p:sp>
    </p:spTree>
    <p:extLst>
      <p:ext uri="{BB962C8B-B14F-4D97-AF65-F5344CB8AC3E}">
        <p14:creationId xmlns:p14="http://schemas.microsoft.com/office/powerpoint/2010/main" val="398874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24EB7060-E067-4818-A40F-169AEBF51E40}" type="slidenum">
              <a:rPr lang="en-US" altLang="en-US"/>
              <a:pPr/>
              <a:t>‹#›</a:t>
            </a:fld>
            <a:endParaRPr lang="en-US" altLang="en-US"/>
          </a:p>
        </p:txBody>
      </p:sp>
    </p:spTree>
    <p:extLst>
      <p:ext uri="{BB962C8B-B14F-4D97-AF65-F5344CB8AC3E}">
        <p14:creationId xmlns:p14="http://schemas.microsoft.com/office/powerpoint/2010/main" val="2906164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0626204-7538-47D7-A07D-20DBDBD09367}" type="slidenum">
              <a:rPr lang="en-US" altLang="en-US"/>
              <a:pPr/>
              <a:t>‹#›</a:t>
            </a:fld>
            <a:endParaRPr lang="en-US" altLang="en-US"/>
          </a:p>
        </p:txBody>
      </p:sp>
    </p:spTree>
    <p:extLst>
      <p:ext uri="{BB962C8B-B14F-4D97-AF65-F5344CB8AC3E}">
        <p14:creationId xmlns:p14="http://schemas.microsoft.com/office/powerpoint/2010/main" val="97650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B06A49ED-6135-4B50-B25A-49009A422BB0}" type="slidenum">
              <a:rPr lang="en-US" altLang="en-US"/>
              <a:pPr/>
              <a:t>‹#›</a:t>
            </a:fld>
            <a:endParaRPr lang="en-US" altLang="en-US"/>
          </a:p>
        </p:txBody>
      </p:sp>
    </p:spTree>
    <p:extLst>
      <p:ext uri="{BB962C8B-B14F-4D97-AF65-F5344CB8AC3E}">
        <p14:creationId xmlns:p14="http://schemas.microsoft.com/office/powerpoint/2010/main" val="4251905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CCFF"/>
            </a:gs>
            <a:gs pos="100000">
              <a:srgbClr val="4EACF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85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385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385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167132D-B4AE-4FC6-B3BF-7AFAA4EB06D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71" r:id="rId1"/>
    <p:sldLayoutId id="2147483972"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zerohedge.com/news/2014-08-11/us-postal-service-over-47-billion-losses-past-decade-and-counting-44-billion-capita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rasmusen.org/g406/slides/09ramsey.xl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in.gov/iurc/2380.ht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ipsco.com/en/our-services/green-power-rate.asp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annualreviews.org/doi/abs/10.1146/annurev-economics-080614-11563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annualreviews.org/doi/abs/10.1146/annurev-economics-080614-115630"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8355FB7-CB43-48C6-B361-E055148252E0}" type="slidenum">
              <a:rPr lang="en-US" altLang="en-US" sz="1400">
                <a:solidFill>
                  <a:srgbClr val="000000"/>
                </a:solidFill>
              </a:rPr>
              <a:pPr eaLnBrk="1" hangingPunct="1">
                <a:spcBef>
                  <a:spcPct val="0"/>
                </a:spcBef>
                <a:buFontTx/>
                <a:buNone/>
              </a:pPr>
              <a:t>1</a:t>
            </a:fld>
            <a:endParaRPr lang="en-US" altLang="en-US" sz="1400">
              <a:solidFill>
                <a:srgbClr val="000000"/>
              </a:solidFill>
            </a:endParaRPr>
          </a:p>
        </p:txBody>
      </p:sp>
      <p:sp>
        <p:nvSpPr>
          <p:cNvPr id="4099" name="Rectangle 2"/>
          <p:cNvSpPr>
            <a:spLocks noGrp="1" noChangeArrowheads="1"/>
          </p:cNvSpPr>
          <p:nvPr>
            <p:ph type="subTitle" idx="1"/>
          </p:nvPr>
        </p:nvSpPr>
        <p:spPr>
          <a:xfrm>
            <a:off x="199775" y="152400"/>
            <a:ext cx="8483600" cy="5314950"/>
          </a:xfrm>
        </p:spPr>
        <p:txBody>
          <a:bodyPr/>
          <a:lstStyle/>
          <a:p>
            <a:pPr algn="l" eaLnBrk="1" hangingPunct="1"/>
            <a:r>
              <a:rPr lang="en-US" altLang="en-US" sz="6600" smtClean="0"/>
              <a:t>     9- Natural </a:t>
            </a:r>
            <a:r>
              <a:rPr lang="en-US" altLang="en-US" sz="6600" dirty="0" smtClean="0"/>
              <a:t>Monopoly</a:t>
            </a:r>
          </a:p>
          <a:p>
            <a:pPr algn="l" eaLnBrk="1" hangingPunct="1"/>
            <a:r>
              <a:rPr lang="en-US" altLang="en-US" dirty="0" smtClean="0"/>
              <a:t>          </a:t>
            </a:r>
          </a:p>
          <a:p>
            <a:pPr algn="l" eaLnBrk="1" hangingPunct="1"/>
            <a:endParaRPr lang="en-US" altLang="en-US" b="1" dirty="0" smtClean="0"/>
          </a:p>
          <a:p>
            <a:pPr algn="l" eaLnBrk="1" hangingPunct="1"/>
            <a:endParaRPr lang="en-US" altLang="en-US" b="1" dirty="0" smtClean="0"/>
          </a:p>
          <a:p>
            <a:pPr algn="l" eaLnBrk="1" hangingPunct="1"/>
            <a:r>
              <a:rPr lang="en-US" altLang="en-US" b="1" dirty="0" smtClean="0"/>
              <a:t> </a:t>
            </a:r>
          </a:p>
          <a:p>
            <a:pPr algn="l" eaLnBrk="1" hangingPunct="1"/>
            <a:endParaRPr lang="en-US" altLang="en-US" b="1" dirty="0" smtClean="0"/>
          </a:p>
          <a:p>
            <a:pPr algn="l" eaLnBrk="1" hangingPunct="1"/>
            <a:r>
              <a:rPr lang="en-US" altLang="en-US" sz="1000" dirty="0" smtClean="0"/>
              <a:t> </a:t>
            </a:r>
          </a:p>
          <a:p>
            <a:pPr algn="l" eaLnBrk="1" hangingPunct="1"/>
            <a:endParaRPr lang="en-US" altLang="en-US" sz="8000" dirty="0" smtClean="0"/>
          </a:p>
          <a:p>
            <a:pPr algn="l" eaLnBrk="1" hangingPunct="1"/>
            <a:endParaRPr lang="en-US" altLang="en-US" dirty="0" smtClean="0"/>
          </a:p>
          <a:p>
            <a:pPr algn="l" eaLnBrk="1" hangingPunct="1"/>
            <a:r>
              <a:rPr lang="en-US" altLang="en-US" dirty="0" smtClean="0"/>
              <a:t>  </a:t>
            </a:r>
          </a:p>
          <a:p>
            <a:pPr algn="l" eaLnBrk="1" hangingPunct="1"/>
            <a:endParaRPr lang="en-US" altLang="en-US" dirty="0" smtClean="0"/>
          </a:p>
          <a:p>
            <a:pPr algn="l" eaLnBrk="1" hangingPunct="1"/>
            <a:endParaRPr lang="en-US" altLang="en-US" dirty="0" smtClean="0"/>
          </a:p>
          <a:p>
            <a:pPr eaLnBrk="1" hangingPunct="1"/>
            <a:endParaRPr lang="en-US" altLang="en-US" dirty="0" smtClean="0"/>
          </a:p>
          <a:p>
            <a:pPr eaLnBrk="1" hangingPunct="1"/>
            <a:endParaRPr lang="en-US" altLang="en-US"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000" y="1676400"/>
            <a:ext cx="5384800" cy="4038600"/>
          </a:xfrm>
          <a:prstGeom prst="rect">
            <a:avLst/>
          </a:prstGeom>
        </p:spPr>
      </p:pic>
    </p:spTree>
    <p:extLst>
      <p:ext uri="{BB962C8B-B14F-4D97-AF65-F5344CB8AC3E}">
        <p14:creationId xmlns:p14="http://schemas.microsoft.com/office/powerpoint/2010/main" val="1305390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9144000" cy="1219200"/>
          </a:xfrm>
        </p:spPr>
        <p:txBody>
          <a:bodyPr/>
          <a:lstStyle/>
          <a:p>
            <a:r>
              <a:rPr lang="en-US" sz="3200" smtClean="0"/>
              <a:t> Indiana </a:t>
            </a:r>
            <a:r>
              <a:rPr lang="en-US" sz="3200"/>
              <a:t>Toll Road </a:t>
            </a:r>
            <a:r>
              <a:rPr lang="en-US" sz="3200" smtClean="0"/>
              <a:t> Privatization</a:t>
            </a:r>
            <a:endParaRPr lang="en-US" altLang="en-US" sz="3200" smtClean="0"/>
          </a:p>
        </p:txBody>
      </p:sp>
      <p:sp>
        <p:nvSpPr>
          <p:cNvPr id="5" name="Slide Number Placeholder 5"/>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68355FB7-CB43-48C6-B361-E055148252E0}" type="slidenum">
              <a:rPr lang="en-US" altLang="en-US" sz="1400" smtClean="0"/>
              <a:pPr eaLnBrk="1" hangingPunct="1">
                <a:spcBef>
                  <a:spcPct val="0"/>
                </a:spcBef>
                <a:buFontTx/>
                <a:buNone/>
              </a:pPr>
              <a:t>10</a:t>
            </a:fld>
            <a:endParaRPr lang="en-US" altLang="en-US" sz="1400"/>
          </a:p>
        </p:txBody>
      </p:sp>
      <p:sp>
        <p:nvSpPr>
          <p:cNvPr id="3" name="Rectangle 2"/>
          <p:cNvSpPr/>
          <p:nvPr/>
        </p:nvSpPr>
        <p:spPr>
          <a:xfrm>
            <a:off x="390144" y="1524000"/>
            <a:ext cx="8305800" cy="4247317"/>
          </a:xfrm>
          <a:prstGeom prst="rect">
            <a:avLst/>
          </a:prstGeom>
        </p:spPr>
        <p:txBody>
          <a:bodyPr wrap="square">
            <a:spAutoFit/>
          </a:bodyPr>
          <a:lstStyle/>
          <a:p>
            <a:endParaRPr lang="en-US"/>
          </a:p>
          <a:p>
            <a:r>
              <a:rPr lang="en-US"/>
              <a:t> </a:t>
            </a:r>
            <a:r>
              <a:rPr lang="en-US" smtClean="0"/>
              <a:t>“ITRCC </a:t>
            </a:r>
            <a:r>
              <a:rPr lang="en-US"/>
              <a:t>has operated the 157-mile toll road since 2006, when it paid $3.8 billion in cash to obtain a 75-year lease concession from the Indiana Finance Authority, a state agency. Opened in 1956, the toll road, part of Interstate 80/90 (</a:t>
            </a:r>
            <a:r>
              <a:rPr lang="en-US" b="1"/>
              <a:t>Figure 1</a:t>
            </a:r>
            <a:r>
              <a:rPr lang="en-US"/>
              <a:t>), had previously been operated by the state. </a:t>
            </a:r>
            <a:endParaRPr lang="en-US" smtClean="0"/>
          </a:p>
          <a:p>
            <a:r>
              <a:rPr lang="en-US"/>
              <a:t> </a:t>
            </a:r>
            <a:r>
              <a:rPr lang="en-US" smtClean="0"/>
              <a:t>        Bankruptcy </a:t>
            </a:r>
            <a:r>
              <a:rPr lang="en-US"/>
              <a:t>was precipitated by much lower traffic than expected and unfavorable interest rate swaps that added to the company's debt. Primarily because of the severe economic recession which began in 2007, but also possibly because the company raised toll rates on trucks, traffic was almost 11% lower in 2013 than it was in 2007. In 2013, ITRCC paid $193 million to service its debt while revenue was only $158 million</a:t>
            </a:r>
            <a:r>
              <a:rPr lang="en-US" smtClean="0"/>
              <a:t>.” </a:t>
            </a:r>
          </a:p>
          <a:p>
            <a:r>
              <a:rPr lang="en-US"/>
              <a:t> </a:t>
            </a:r>
            <a:r>
              <a:rPr lang="en-US" smtClean="0"/>
              <a:t>   After bankruptcy, the company was bought by an Australian company in 2015. Creditors recovered 95 cents on the dollar. </a:t>
            </a:r>
          </a:p>
          <a:p>
            <a:r>
              <a:rPr lang="en-US"/>
              <a:t>http://www.wsj.com/articles/indiana-toll-road-exits-bankruptcy-protection-1432907793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74284"/>
            <a:ext cx="5934075"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019800" y="4413151"/>
            <a:ext cx="2895600" cy="369332"/>
          </a:xfrm>
          <a:prstGeom prst="rect">
            <a:avLst/>
          </a:prstGeom>
        </p:spPr>
        <p:txBody>
          <a:bodyPr wrap="square">
            <a:spAutoFit/>
          </a:bodyPr>
          <a:lstStyle/>
          <a:p>
            <a:r>
              <a:rPr lang="en-US" smtClean="0"/>
              <a:t> </a:t>
            </a:r>
            <a:endParaRPr lang="en-US"/>
          </a:p>
        </p:txBody>
      </p:sp>
    </p:spTree>
    <p:extLst>
      <p:ext uri="{BB962C8B-B14F-4D97-AF65-F5344CB8AC3E}">
        <p14:creationId xmlns:p14="http://schemas.microsoft.com/office/powerpoint/2010/main" val="387355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9144000" cy="1219200"/>
          </a:xfrm>
        </p:spPr>
        <p:txBody>
          <a:bodyPr/>
          <a:lstStyle/>
          <a:p>
            <a:r>
              <a:rPr lang="en-US" altLang="en-US" smtClean="0"/>
              <a:t>The Post Office</a:t>
            </a:r>
          </a:p>
        </p:txBody>
      </p:sp>
      <p:sp>
        <p:nvSpPr>
          <p:cNvPr id="10244" name="Subtitle 3"/>
          <p:cNvSpPr>
            <a:spLocks noGrp="1"/>
          </p:cNvSpPr>
          <p:nvPr>
            <p:ph type="subTitle" idx="1"/>
          </p:nvPr>
        </p:nvSpPr>
        <p:spPr>
          <a:xfrm>
            <a:off x="304800" y="1447800"/>
            <a:ext cx="3657600" cy="5105400"/>
          </a:xfrm>
        </p:spPr>
        <p:txBody>
          <a:bodyPr/>
          <a:lstStyle/>
          <a:p>
            <a:r>
              <a:rPr lang="en-US" altLang="en-US" sz="2600" smtClean="0"/>
              <a:t>     </a:t>
            </a:r>
          </a:p>
        </p:txBody>
      </p:sp>
      <p:sp>
        <p:nvSpPr>
          <p:cNvPr id="7" name="Slide Number Placeholder 5"/>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68355FB7-CB43-48C6-B361-E055148252E0}" type="slidenum">
              <a:rPr lang="en-US" altLang="en-US" sz="1400" smtClean="0"/>
              <a:pPr eaLnBrk="1" hangingPunct="1">
                <a:spcBef>
                  <a:spcPct val="0"/>
                </a:spcBef>
                <a:buFontTx/>
                <a:buNone/>
              </a:pPr>
              <a:t>11</a:t>
            </a:fld>
            <a:endParaRPr lang="en-US" altLang="en-US" sz="1400"/>
          </a:p>
        </p:txBody>
      </p:sp>
      <p:sp>
        <p:nvSpPr>
          <p:cNvPr id="2" name="Rectangle 1"/>
          <p:cNvSpPr/>
          <p:nvPr/>
        </p:nvSpPr>
        <p:spPr>
          <a:xfrm>
            <a:off x="740664" y="1441200"/>
            <a:ext cx="7848600" cy="2862322"/>
          </a:xfrm>
          <a:prstGeom prst="rect">
            <a:avLst/>
          </a:prstGeom>
        </p:spPr>
        <p:txBody>
          <a:bodyPr wrap="square">
            <a:spAutoFit/>
          </a:bodyPr>
          <a:lstStyle/>
          <a:p>
            <a:r>
              <a:rPr lang="en-US"/>
              <a:t>  Is postal service a natural monopoly? Has this always been true</a:t>
            </a:r>
            <a:r>
              <a:rPr lang="en-US" smtClean="0"/>
              <a:t>?</a:t>
            </a:r>
          </a:p>
          <a:p>
            <a:endParaRPr lang="en-US"/>
          </a:p>
          <a:p>
            <a:r>
              <a:rPr lang="en-US" smtClean="0"/>
              <a:t>The U.S. Postal Service is a government agency</a:t>
            </a:r>
          </a:p>
          <a:p>
            <a:endParaRPr lang="en-US"/>
          </a:p>
          <a:p>
            <a:r>
              <a:rPr lang="en-US" smtClean="0"/>
              <a:t>The Postmaster-general 2000-2016. at least always been someone who spent his entire career with the post office, starting from a bottom-level  job. The position is the second-highest paid in the U.S. government, after the President (but it is very low for the CEO of a big organization---around $250,000).  </a:t>
            </a:r>
            <a:r>
              <a:rPr lang="en-US" smtClean="0">
                <a:hlinkClick r:id="rId3"/>
              </a:rPr>
              <a:t>It runs a deficit, but it just goes deeper into debt. Congress does impose a borrowing limit each year. The union is very strong. </a:t>
            </a: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 y="4303522"/>
            <a:ext cx="7970520" cy="252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4331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100000">
              <a:schemeClr val="bg1"/>
            </a:gs>
            <a:gs pos="100000">
              <a:srgbClr val="4EACF2"/>
            </a:gs>
          </a:gsLst>
          <a:lin ang="5400000" scaled="1"/>
        </a:gra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1219200"/>
          </a:xfrm>
        </p:spPr>
        <p:txBody>
          <a:bodyPr/>
          <a:lstStyle/>
          <a:p>
            <a:r>
              <a:rPr lang="en-US" altLang="en-US" dirty="0" smtClean="0"/>
              <a:t>Marginal Cost + Subsidy</a:t>
            </a:r>
          </a:p>
        </p:txBody>
      </p:sp>
      <p:sp>
        <p:nvSpPr>
          <p:cNvPr id="12292" name="Subtitle 3"/>
          <p:cNvSpPr>
            <a:spLocks noGrp="1"/>
          </p:cNvSpPr>
          <p:nvPr>
            <p:ph type="subTitle" idx="1"/>
          </p:nvPr>
        </p:nvSpPr>
        <p:spPr>
          <a:xfrm>
            <a:off x="6477000" y="2514600"/>
            <a:ext cx="2438400" cy="3048000"/>
          </a:xfrm>
        </p:spPr>
        <p:txBody>
          <a:bodyPr/>
          <a:lstStyle/>
          <a:p>
            <a:r>
              <a:rPr lang="en-US" altLang="en-US" dirty="0" smtClean="0"/>
              <a:t>Require P = 10.</a:t>
            </a:r>
          </a:p>
          <a:p>
            <a:endParaRPr lang="en-US" altLang="en-US" dirty="0"/>
          </a:p>
          <a:p>
            <a:r>
              <a:rPr lang="en-US" altLang="en-US" dirty="0" smtClean="0"/>
              <a:t>Pay the firm an annual subsidy.</a:t>
            </a:r>
          </a:p>
        </p:txBody>
      </p:sp>
      <p:sp>
        <p:nvSpPr>
          <p:cNvPr id="6" name="Slide Number Placeholder 5"/>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68355FB7-CB43-48C6-B361-E055148252E0}" type="slidenum">
              <a:rPr lang="en-US" altLang="en-US" sz="1400" smtClean="0"/>
              <a:pPr eaLnBrk="1" hangingPunct="1">
                <a:spcBef>
                  <a:spcPct val="0"/>
                </a:spcBef>
                <a:buFontTx/>
                <a:buNone/>
              </a:pPr>
              <a:t>12</a:t>
            </a:fld>
            <a:endParaRPr lang="en-US" altLang="en-US" sz="1400"/>
          </a:p>
        </p:txBody>
      </p:sp>
      <p:pic>
        <p:nvPicPr>
          <p:cNvPr id="7" name="Picture 6"/>
          <p:cNvPicPr>
            <a:picLocks noChangeAspect="1"/>
          </p:cNvPicPr>
          <p:nvPr/>
        </p:nvPicPr>
        <p:blipFill>
          <a:blip r:embed="rId3"/>
          <a:stretch>
            <a:fillRect/>
          </a:stretch>
        </p:blipFill>
        <p:spPr>
          <a:xfrm>
            <a:off x="685800" y="1981200"/>
            <a:ext cx="5387356" cy="44196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100000">
              <a:schemeClr val="bg1"/>
            </a:gs>
            <a:gs pos="100000">
              <a:srgbClr val="4EACF2"/>
            </a:gs>
          </a:gsLst>
          <a:lin ang="5400000" scaled="1"/>
        </a:gra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1219200"/>
          </a:xfrm>
        </p:spPr>
        <p:txBody>
          <a:bodyPr/>
          <a:lstStyle/>
          <a:p>
            <a:r>
              <a:rPr lang="en-US" altLang="en-US" smtClean="0"/>
              <a:t>Average-Cost Pricing</a:t>
            </a:r>
          </a:p>
        </p:txBody>
      </p:sp>
      <p:sp>
        <p:nvSpPr>
          <p:cNvPr id="13316" name="Subtitle 3"/>
          <p:cNvSpPr>
            <a:spLocks noGrp="1"/>
          </p:cNvSpPr>
          <p:nvPr>
            <p:ph type="subTitle" idx="1"/>
          </p:nvPr>
        </p:nvSpPr>
        <p:spPr>
          <a:xfrm>
            <a:off x="5181600" y="1600200"/>
            <a:ext cx="3657600" cy="4419600"/>
          </a:xfrm>
        </p:spPr>
        <p:txBody>
          <a:bodyPr/>
          <a:lstStyle/>
          <a:p>
            <a:r>
              <a:rPr lang="en-US" altLang="en-US" dirty="0" smtClean="0"/>
              <a:t>Require the firm to sell at a price of 12, so </a:t>
            </a:r>
          </a:p>
          <a:p>
            <a:r>
              <a:rPr lang="en-US" altLang="en-US" dirty="0" smtClean="0"/>
              <a:t>P = AC.</a:t>
            </a:r>
          </a:p>
          <a:p>
            <a:endParaRPr lang="en-US" altLang="en-US" dirty="0"/>
          </a:p>
          <a:p>
            <a:r>
              <a:rPr lang="en-US" altLang="en-US" dirty="0" smtClean="0"/>
              <a:t>This is also called rate-of-return regulation.</a:t>
            </a:r>
          </a:p>
          <a:p>
            <a:endParaRPr lang="en-US" altLang="en-US" b="1" dirty="0"/>
          </a:p>
          <a:p>
            <a:r>
              <a:rPr lang="en-US" altLang="en-US" b="1" dirty="0" smtClean="0"/>
              <a:t>Price-cap regulation</a:t>
            </a:r>
            <a:r>
              <a:rPr lang="en-US" altLang="en-US" dirty="0" smtClean="0"/>
              <a:t> is also a form of this.</a:t>
            </a:r>
          </a:p>
        </p:txBody>
      </p:sp>
      <p:sp>
        <p:nvSpPr>
          <p:cNvPr id="7" name="Slide Number Placeholder 5"/>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68355FB7-CB43-48C6-B361-E055148252E0}" type="slidenum">
              <a:rPr lang="en-US" altLang="en-US" sz="1400" smtClean="0"/>
              <a:pPr eaLnBrk="1" hangingPunct="1">
                <a:spcBef>
                  <a:spcPct val="0"/>
                </a:spcBef>
                <a:buFontTx/>
                <a:buNone/>
              </a:pPr>
              <a:t>13</a:t>
            </a:fld>
            <a:endParaRPr lang="en-US" altLang="en-US" sz="1400"/>
          </a:p>
        </p:txBody>
      </p:sp>
      <p:pic>
        <p:nvPicPr>
          <p:cNvPr id="6" name="Picture 5"/>
          <p:cNvPicPr>
            <a:picLocks noChangeAspect="1"/>
          </p:cNvPicPr>
          <p:nvPr/>
        </p:nvPicPr>
        <p:blipFill>
          <a:blip r:embed="rId3"/>
          <a:stretch>
            <a:fillRect/>
          </a:stretch>
        </p:blipFill>
        <p:spPr>
          <a:xfrm>
            <a:off x="381000" y="2212440"/>
            <a:ext cx="4648200" cy="381322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152400" y="252761"/>
            <a:ext cx="9144000" cy="3962400"/>
          </a:xfrm>
        </p:spPr>
        <p:txBody>
          <a:bodyPr/>
          <a:lstStyle/>
          <a:p>
            <a:pPr algn="ctr"/>
            <a:r>
              <a:rPr lang="en-US" altLang="en-US" sz="4800" smtClean="0"/>
              <a:t>  IDEA OF THE DAY</a:t>
            </a:r>
            <a:endParaRPr lang="en-US" altLang="en-US" dirty="0" smtClean="0"/>
          </a:p>
          <a:p>
            <a:endParaRPr lang="en-US" altLang="en-US" dirty="0" smtClean="0"/>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F2E3C0D-749C-423F-B110-8FE713F259A7}" type="slidenum">
              <a:rPr lang="en-US" altLang="en-US" sz="1400"/>
              <a:pPr eaLnBrk="1" hangingPunct="1">
                <a:spcBef>
                  <a:spcPct val="0"/>
                </a:spcBef>
                <a:buFontTx/>
                <a:buNone/>
              </a:pPr>
              <a:t>14</a:t>
            </a:fld>
            <a:endParaRPr lang="en-US" altLang="en-US" sz="1400"/>
          </a:p>
        </p:txBody>
      </p:sp>
      <p:sp>
        <p:nvSpPr>
          <p:cNvPr id="3" name="Rectangle 2"/>
          <p:cNvSpPr/>
          <p:nvPr/>
        </p:nvSpPr>
        <p:spPr>
          <a:xfrm>
            <a:off x="152400" y="1981200"/>
            <a:ext cx="8915400" cy="3785652"/>
          </a:xfrm>
          <a:prstGeom prst="rect">
            <a:avLst/>
          </a:prstGeom>
        </p:spPr>
        <p:txBody>
          <a:bodyPr wrap="square">
            <a:spAutoFit/>
          </a:bodyPr>
          <a:lstStyle/>
          <a:p>
            <a:r>
              <a:rPr lang="en-US" sz="4800"/>
              <a:t> </a:t>
            </a:r>
            <a:r>
              <a:rPr lang="en-US" sz="4800" smtClean="0"/>
              <a:t>  In rate-of-return regulation, the regulator must decide the company’s cost of capital and whether all of its spending was necessary.  </a:t>
            </a:r>
          </a:p>
        </p:txBody>
      </p:sp>
    </p:spTree>
    <p:extLst>
      <p:ext uri="{BB962C8B-B14F-4D97-AF65-F5344CB8AC3E}">
        <p14:creationId xmlns:p14="http://schemas.microsoft.com/office/powerpoint/2010/main" val="3844800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1219200"/>
          </a:xfrm>
        </p:spPr>
        <p:txBody>
          <a:bodyPr/>
          <a:lstStyle/>
          <a:p>
            <a:r>
              <a:rPr lang="en-US" altLang="en-US" smtClean="0"/>
              <a:t>Price-Cap Regulation</a:t>
            </a:r>
          </a:p>
        </p:txBody>
      </p:sp>
      <p:sp>
        <p:nvSpPr>
          <p:cNvPr id="14339" name="Subtitle 2"/>
          <p:cNvSpPr>
            <a:spLocks noGrp="1"/>
          </p:cNvSpPr>
          <p:nvPr>
            <p:ph type="subTitle" idx="1"/>
          </p:nvPr>
        </p:nvSpPr>
        <p:spPr>
          <a:xfrm>
            <a:off x="457200" y="1524000"/>
            <a:ext cx="8458200" cy="4572000"/>
          </a:xfrm>
        </p:spPr>
        <p:txBody>
          <a:bodyPr/>
          <a:lstStyle/>
          <a:p>
            <a:r>
              <a:rPr lang="en-US" altLang="en-US" dirty="0" smtClean="0"/>
              <a:t>    Price-cap regulation is now common for electricity and phone service.  The regulators set an initial price, which then rises at the inflation rate minus an “</a:t>
            </a:r>
            <a:r>
              <a:rPr lang="en-US" altLang="en-US" b="1" dirty="0" smtClean="0"/>
              <a:t>X-factor</a:t>
            </a:r>
            <a:r>
              <a:rPr lang="en-US" altLang="en-US" dirty="0" smtClean="0"/>
              <a:t>”. The X-factor is intended to reflect the fact that costs of providing utilities rises less than the general inflation rate.  Thus, if the </a:t>
            </a:r>
            <a:endParaRPr lang="en-US" altLang="en-US" dirty="0" smtClean="0"/>
          </a:p>
          <a:p>
            <a:r>
              <a:rPr lang="en-US" altLang="en-US" dirty="0" smtClean="0"/>
              <a:t>X-factor is 3% and inflation is 4%, the utility could increase its price by 1% that year (= 4 - 3). If inflation is 2% the next year, then that year the utility must reduce its price by 1% (= 2 - 3).</a:t>
            </a:r>
          </a:p>
          <a:p>
            <a:r>
              <a:rPr lang="en-US" altLang="en-US" dirty="0"/>
              <a:t> </a:t>
            </a:r>
            <a:r>
              <a:rPr lang="en-US" altLang="en-US" dirty="0" smtClean="0"/>
              <a:t>  It’s really just rate of return regulation with  pre-set review timing. </a:t>
            </a:r>
            <a:endParaRPr lang="en-US" altLang="en-US" dirty="0"/>
          </a:p>
          <a:p>
            <a:r>
              <a:rPr lang="en-US" altLang="en-US" dirty="0" smtClean="0"/>
              <a:t>   </a:t>
            </a:r>
          </a:p>
        </p:txBody>
      </p:sp>
      <p:sp>
        <p:nvSpPr>
          <p:cNvPr id="5" name="Slide Number Placeholder 5"/>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68355FB7-CB43-48C6-B361-E055148252E0}" type="slidenum">
              <a:rPr lang="en-US" altLang="en-US" sz="1400" smtClean="0"/>
              <a:pPr eaLnBrk="1" hangingPunct="1">
                <a:spcBef>
                  <a:spcPct val="0"/>
                </a:spcBef>
                <a:buFontTx/>
                <a:buNone/>
              </a:pPr>
              <a:t>15</a:t>
            </a:fld>
            <a:endParaRPr lang="en-US" altLang="en-US" sz="1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100000">
              <a:schemeClr val="bg1"/>
            </a:gs>
            <a:gs pos="100000">
              <a:srgbClr val="4EACF2"/>
            </a:gs>
          </a:gsLst>
          <a:lin ang="5400000" scaled="1"/>
        </a:gra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1219200"/>
          </a:xfrm>
        </p:spPr>
        <p:txBody>
          <a:bodyPr/>
          <a:lstStyle/>
          <a:p>
            <a:r>
              <a:rPr lang="en-US" altLang="en-US" smtClean="0"/>
              <a:t>Rate-of-Return Regulation</a:t>
            </a:r>
          </a:p>
        </p:txBody>
      </p:sp>
      <p:pic>
        <p:nvPicPr>
          <p:cNvPr id="15366" name="Picture 6" descr="tem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00250"/>
            <a:ext cx="91440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68355FB7-CB43-48C6-B361-E055148252E0}" type="slidenum">
              <a:rPr lang="en-US" altLang="en-US" sz="1400" smtClean="0"/>
              <a:pPr eaLnBrk="1" hangingPunct="1">
                <a:spcBef>
                  <a:spcPct val="0"/>
                </a:spcBef>
                <a:buFontTx/>
                <a:buNone/>
              </a:pPr>
              <a:t>16</a:t>
            </a:fld>
            <a:endParaRPr lang="en-US" altLang="en-US" sz="1400"/>
          </a:p>
        </p:txBody>
      </p:sp>
      <p:sp>
        <p:nvSpPr>
          <p:cNvPr id="6" name="Subtitle 1"/>
          <p:cNvSpPr>
            <a:spLocks noGrp="1"/>
          </p:cNvSpPr>
          <p:nvPr>
            <p:ph type="subTitle" idx="1"/>
          </p:nvPr>
        </p:nvSpPr>
        <p:spPr>
          <a:xfrm>
            <a:off x="914400" y="3581400"/>
            <a:ext cx="7696200" cy="990600"/>
          </a:xfrm>
        </p:spPr>
        <p:txBody>
          <a:bodyPr/>
          <a:lstStyle/>
          <a:p>
            <a:r>
              <a:rPr lang="en-US" sz="3200" dirty="0" smtClean="0">
                <a:hlinkClick r:id="rId4"/>
              </a:rPr>
              <a:t>Go to:  http</a:t>
            </a:r>
            <a:r>
              <a:rPr lang="en-US" sz="3200" dirty="0">
                <a:hlinkClick r:id="rId4"/>
              </a:rPr>
              <a:t>://rasmusen.org/g406/slides/09ramsey.xls</a:t>
            </a:r>
            <a:endParaRPr lang="en-US" alt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1219200"/>
          </a:xfrm>
        </p:spPr>
        <p:txBody>
          <a:bodyPr/>
          <a:lstStyle/>
          <a:p>
            <a:r>
              <a:rPr lang="en-US" altLang="en-US" smtClean="0"/>
              <a:t>A NIPSCO Rate Case</a:t>
            </a:r>
          </a:p>
        </p:txBody>
      </p:sp>
      <p:sp>
        <p:nvSpPr>
          <p:cNvPr id="16387" name="Subtitle 2"/>
          <p:cNvSpPr>
            <a:spLocks noGrp="1"/>
          </p:cNvSpPr>
          <p:nvPr>
            <p:ph type="subTitle" idx="1"/>
          </p:nvPr>
        </p:nvSpPr>
        <p:spPr>
          <a:xfrm>
            <a:off x="152400" y="1447800"/>
            <a:ext cx="8686800" cy="5029200"/>
          </a:xfrm>
        </p:spPr>
        <p:txBody>
          <a:bodyPr/>
          <a:lstStyle/>
          <a:p>
            <a:r>
              <a:rPr lang="en-US" altLang="en-US" dirty="0"/>
              <a:t> </a:t>
            </a:r>
            <a:r>
              <a:rPr lang="en-US" altLang="en-US" dirty="0" smtClean="0"/>
              <a:t>   Northern Indiana Public Service Company (</a:t>
            </a:r>
            <a:r>
              <a:rPr lang="en-US" altLang="en-US" dirty="0" err="1" smtClean="0"/>
              <a:t>NIPSCO</a:t>
            </a:r>
            <a:r>
              <a:rPr lang="en-US" altLang="en-US" dirty="0" smtClean="0"/>
              <a:t>)   sells electricity and natural gas in northern Indiana. It has 460,000 customers. Though only 1% of its customers are industrial, they buy 53% of the electricity.  You cannot buy stock in just </a:t>
            </a:r>
            <a:r>
              <a:rPr lang="en-US" altLang="en-US" dirty="0" err="1" smtClean="0"/>
              <a:t>NIPSCO</a:t>
            </a:r>
            <a:r>
              <a:rPr lang="en-US" altLang="en-US" dirty="0" smtClean="0"/>
              <a:t>, because it is owned </a:t>
            </a:r>
            <a:r>
              <a:rPr lang="en-US" altLang="en-US" dirty="0" smtClean="0"/>
              <a:t>by </a:t>
            </a:r>
            <a:r>
              <a:rPr lang="en-US" altLang="en-US" dirty="0" smtClean="0"/>
              <a:t>a holding company, NiSource, which also owns utilities in other states.</a:t>
            </a:r>
          </a:p>
          <a:p>
            <a:endParaRPr lang="en-US" altLang="en-US" sz="800" dirty="0" smtClean="0"/>
          </a:p>
          <a:p>
            <a:r>
              <a:rPr lang="en-US" altLang="en-US" dirty="0"/>
              <a:t> </a:t>
            </a:r>
            <a:r>
              <a:rPr lang="en-US" altLang="en-US" dirty="0" smtClean="0"/>
              <a:t>   </a:t>
            </a:r>
            <a:r>
              <a:rPr lang="en-US" altLang="en-US" dirty="0" err="1" smtClean="0"/>
              <a:t>NIPSCO</a:t>
            </a:r>
            <a:r>
              <a:rPr lang="en-US" altLang="en-US" dirty="0" smtClean="0"/>
              <a:t> is regulated by the </a:t>
            </a:r>
            <a:r>
              <a:rPr lang="en-US" altLang="en-US" dirty="0" smtClean="0"/>
              <a:t>Indiana </a:t>
            </a:r>
            <a:r>
              <a:rPr lang="en-US" altLang="en-US" dirty="0" smtClean="0"/>
              <a:t>Utility Regulatory Commission (</a:t>
            </a:r>
            <a:r>
              <a:rPr lang="en-US" altLang="en-US" dirty="0" err="1" smtClean="0"/>
              <a:t>IURC</a:t>
            </a:r>
            <a:r>
              <a:rPr lang="en-US" altLang="en-US" dirty="0" smtClean="0"/>
              <a:t>).</a:t>
            </a:r>
          </a:p>
          <a:p>
            <a:endParaRPr lang="en-US" altLang="en-US" sz="800" dirty="0" smtClean="0"/>
          </a:p>
          <a:p>
            <a:r>
              <a:rPr lang="en-US" altLang="en-US" dirty="0"/>
              <a:t> </a:t>
            </a:r>
            <a:r>
              <a:rPr lang="en-US" altLang="en-US" dirty="0" smtClean="0"/>
              <a:t>   Its electricity rates had last been set in 1987.</a:t>
            </a:r>
          </a:p>
          <a:p>
            <a:endParaRPr lang="en-US" altLang="en-US" sz="800" dirty="0" smtClean="0"/>
          </a:p>
          <a:p>
            <a:r>
              <a:rPr lang="en-US" altLang="en-US" dirty="0"/>
              <a:t> </a:t>
            </a:r>
            <a:r>
              <a:rPr lang="en-US" altLang="en-US" dirty="0" smtClean="0"/>
              <a:t>   In June 2008 it proposed an increase.</a:t>
            </a:r>
          </a:p>
        </p:txBody>
      </p:sp>
      <p:sp>
        <p:nvSpPr>
          <p:cNvPr id="5" name="Slide Number Placeholder 5"/>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68355FB7-CB43-48C6-B361-E055148252E0}" type="slidenum">
              <a:rPr lang="en-US" altLang="en-US" sz="1400" smtClean="0"/>
              <a:pPr eaLnBrk="1" hangingPunct="1">
                <a:spcBef>
                  <a:spcPct val="0"/>
                </a:spcBef>
                <a:buFontTx/>
                <a:buNone/>
              </a:pPr>
              <a:t>17</a:t>
            </a:fld>
            <a:endParaRPr lang="en-US" altLang="en-US" sz="1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25" y="1"/>
            <a:ext cx="9150823" cy="1219200"/>
          </a:xfrm>
        </p:spPr>
        <p:txBody>
          <a:bodyPr/>
          <a:lstStyle/>
          <a:p>
            <a:r>
              <a:rPr lang="en-US" altLang="en-US" dirty="0" smtClean="0">
                <a:hlinkClick r:id="rId3"/>
              </a:rPr>
              <a:t>The Indiana Utility </a:t>
            </a:r>
            <a:br>
              <a:rPr lang="en-US" altLang="en-US" dirty="0" smtClean="0">
                <a:hlinkClick r:id="rId3"/>
              </a:rPr>
            </a:br>
            <a:r>
              <a:rPr lang="en-US" altLang="en-US" dirty="0" smtClean="0">
                <a:hlinkClick r:id="rId3"/>
              </a:rPr>
              <a:t>Regulatory Commission</a:t>
            </a:r>
            <a:endParaRPr lang="en-US" altLang="en-US" dirty="0" smtClean="0"/>
          </a:p>
        </p:txBody>
      </p:sp>
      <p:sp>
        <p:nvSpPr>
          <p:cNvPr id="17412" name="Subtitle 3"/>
          <p:cNvSpPr>
            <a:spLocks noGrp="1"/>
          </p:cNvSpPr>
          <p:nvPr>
            <p:ph type="subTitle" idx="1"/>
          </p:nvPr>
        </p:nvSpPr>
        <p:spPr>
          <a:xfrm>
            <a:off x="228600" y="1371600"/>
            <a:ext cx="8686800" cy="4186870"/>
          </a:xfrm>
        </p:spPr>
        <p:txBody>
          <a:bodyPr/>
          <a:lstStyle/>
          <a:p>
            <a:r>
              <a:rPr lang="en-US" altLang="en-US" sz="2000" b="1" dirty="0" smtClean="0"/>
              <a:t> Stefanie </a:t>
            </a:r>
            <a:r>
              <a:rPr lang="en-US" altLang="en-US" sz="2000" b="1" dirty="0" err="1" smtClean="0"/>
              <a:t>Krevda</a:t>
            </a:r>
            <a:r>
              <a:rPr lang="en-US" altLang="en-US" sz="2000" b="1" dirty="0" smtClean="0"/>
              <a:t>. 2018.</a:t>
            </a:r>
            <a:r>
              <a:rPr lang="en-US" altLang="en-US" sz="2000" dirty="0" smtClean="0"/>
              <a:t> Commission external affairs staffer.  Education nonprofit staffer. Chief of staff, state personnel dept. </a:t>
            </a:r>
          </a:p>
          <a:p>
            <a:endParaRPr lang="en-US" altLang="en-US" sz="2000" dirty="0" smtClean="0"/>
          </a:p>
          <a:p>
            <a:r>
              <a:rPr lang="en-US" altLang="en-US" sz="2000" b="1" dirty="0" smtClean="0"/>
              <a:t>Sarah Freeman. 2016. </a:t>
            </a:r>
            <a:r>
              <a:rPr lang="en-US" sz="2000" dirty="0"/>
              <a:t> Indiana Legislative Services </a:t>
            </a:r>
            <a:r>
              <a:rPr lang="en-US" sz="2000" dirty="0" smtClean="0"/>
              <a:t>Agency,</a:t>
            </a:r>
          </a:p>
          <a:p>
            <a:r>
              <a:rPr lang="en-US" sz="2000" dirty="0" smtClean="0"/>
              <a:t> Indiana Attorney-General’s office. </a:t>
            </a:r>
          </a:p>
          <a:p>
            <a:endParaRPr lang="en-US" altLang="en-US" sz="2000" dirty="0"/>
          </a:p>
          <a:p>
            <a:r>
              <a:rPr lang="en-US" altLang="en-US" sz="2000" b="1" dirty="0" smtClean="0"/>
              <a:t>David Ober. 2018</a:t>
            </a:r>
            <a:r>
              <a:rPr lang="en-US" altLang="en-US" sz="2000" dirty="0" smtClean="0"/>
              <a:t>. </a:t>
            </a:r>
            <a:r>
              <a:rPr lang="en-US" sz="2000" dirty="0" smtClean="0"/>
              <a:t>Elkhart state representative.  Chairman of Energy, Utilities, Telecom committee. </a:t>
            </a:r>
          </a:p>
          <a:p>
            <a:endParaRPr lang="en-US" altLang="en-US" sz="2000" dirty="0"/>
          </a:p>
          <a:p>
            <a:r>
              <a:rPr lang="en-US" altLang="en-US" sz="2000" b="1" dirty="0" smtClean="0"/>
              <a:t>Chairman Jim Huston, 2014</a:t>
            </a:r>
            <a:r>
              <a:rPr lang="en-US" altLang="en-US" sz="2000" dirty="0" smtClean="0"/>
              <a:t>.  C</a:t>
            </a:r>
            <a:r>
              <a:rPr lang="en-US" sz="2000" dirty="0" smtClean="0"/>
              <a:t>hief </a:t>
            </a:r>
            <a:r>
              <a:rPr lang="en-US" sz="2000" dirty="0"/>
              <a:t>of Staff at the Indiana State Department of Health. During Governor Mitch Daniels' administration he served as Executive Director of the Office of Faith Based and Community </a:t>
            </a:r>
            <a:r>
              <a:rPr lang="en-US" sz="2000" dirty="0" smtClean="0"/>
              <a:t>Initiatives. BMV. Congressional aide. </a:t>
            </a:r>
          </a:p>
          <a:p>
            <a:endParaRPr lang="en-US" sz="2000" dirty="0" smtClean="0"/>
          </a:p>
          <a:p>
            <a:r>
              <a:rPr lang="en-US" altLang="en-US" sz="2000" b="1" dirty="0"/>
              <a:t>David E. </a:t>
            </a:r>
            <a:r>
              <a:rPr lang="en-US" altLang="en-US" sz="2000" b="1" dirty="0" err="1"/>
              <a:t>Ziegner</a:t>
            </a:r>
            <a:r>
              <a:rPr lang="en-US" altLang="en-US" sz="2000" dirty="0"/>
              <a:t>, </a:t>
            </a:r>
            <a:r>
              <a:rPr lang="en-US" altLang="en-US" sz="2000" b="1" dirty="0"/>
              <a:t>1990</a:t>
            </a:r>
            <a:r>
              <a:rPr lang="en-US" altLang="en-US" sz="2000" dirty="0"/>
              <a:t>.  Senior staff attorney for the Legislative Services Agency,     General Counsel for the Commission.</a:t>
            </a:r>
          </a:p>
          <a:p>
            <a:endParaRPr lang="en-US" altLang="en-US" sz="2000" dirty="0" smtClean="0"/>
          </a:p>
        </p:txBody>
      </p:sp>
      <p:sp>
        <p:nvSpPr>
          <p:cNvPr id="6" name="Slide Number Placeholder 5"/>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68355FB7-CB43-48C6-B361-E055148252E0}" type="slidenum">
              <a:rPr lang="en-US" altLang="en-US" sz="1400" smtClean="0"/>
              <a:pPr eaLnBrk="1" hangingPunct="1">
                <a:spcBef>
                  <a:spcPct val="0"/>
                </a:spcBef>
                <a:buFontTx/>
                <a:buNone/>
              </a:pPr>
              <a:t>18</a:t>
            </a:fld>
            <a:endParaRPr lang="en-US" altLang="en-US" sz="1400"/>
          </a:p>
        </p:txBody>
      </p:sp>
    </p:spTree>
    <p:extLst>
      <p:ext uri="{BB962C8B-B14F-4D97-AF65-F5344CB8AC3E}">
        <p14:creationId xmlns:p14="http://schemas.microsoft.com/office/powerpoint/2010/main" val="1189039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1219200"/>
          </a:xfrm>
        </p:spPr>
        <p:txBody>
          <a:bodyPr/>
          <a:lstStyle/>
          <a:p>
            <a:r>
              <a:rPr lang="en-US" altLang="en-US" smtClean="0"/>
              <a:t>A Rate Case’s Timeline</a:t>
            </a:r>
          </a:p>
        </p:txBody>
      </p:sp>
      <p:pic>
        <p:nvPicPr>
          <p:cNvPr id="18437" name="Picture 5" descr="tem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469960"/>
            <a:ext cx="6019800" cy="508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68355FB7-CB43-48C6-B361-E055148252E0}" type="slidenum">
              <a:rPr lang="en-US" altLang="en-US" sz="1400" smtClean="0"/>
              <a:pPr eaLnBrk="1" hangingPunct="1">
                <a:spcBef>
                  <a:spcPct val="0"/>
                </a:spcBef>
                <a:buFontTx/>
                <a:buNone/>
              </a:pPr>
              <a:t>19</a:t>
            </a:fld>
            <a:endParaRPr lang="en-US" altLang="en-US" sz="1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152400" y="252761"/>
            <a:ext cx="9144000" cy="3962400"/>
          </a:xfrm>
        </p:spPr>
        <p:txBody>
          <a:bodyPr/>
          <a:lstStyle/>
          <a:p>
            <a:pPr algn="ctr"/>
            <a:r>
              <a:rPr lang="en-US" altLang="en-US" sz="4800" dirty="0" smtClean="0"/>
              <a:t>  IDEA OF THE DAY</a:t>
            </a:r>
            <a:endParaRPr lang="en-US" altLang="en-US" dirty="0" smtClean="0"/>
          </a:p>
          <a:p>
            <a:endParaRPr lang="en-US" altLang="en-US" dirty="0" smtClean="0"/>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F2E3C0D-749C-423F-B110-8FE713F259A7}" type="slidenum">
              <a:rPr lang="en-US" altLang="en-US" sz="1400"/>
              <a:pPr eaLnBrk="1" hangingPunct="1">
                <a:spcBef>
                  <a:spcPct val="0"/>
                </a:spcBef>
                <a:buFontTx/>
                <a:buNone/>
              </a:pPr>
              <a:t>2</a:t>
            </a:fld>
            <a:endParaRPr lang="en-US" altLang="en-US" sz="1400"/>
          </a:p>
        </p:txBody>
      </p:sp>
      <p:sp>
        <p:nvSpPr>
          <p:cNvPr id="3" name="Rectangle 2"/>
          <p:cNvSpPr/>
          <p:nvPr/>
        </p:nvSpPr>
        <p:spPr>
          <a:xfrm>
            <a:off x="152400" y="1981200"/>
            <a:ext cx="8915400" cy="3046988"/>
          </a:xfrm>
          <a:prstGeom prst="rect">
            <a:avLst/>
          </a:prstGeom>
        </p:spPr>
        <p:txBody>
          <a:bodyPr wrap="square">
            <a:spAutoFit/>
          </a:bodyPr>
          <a:lstStyle/>
          <a:p>
            <a:r>
              <a:rPr lang="en-US" sz="4800"/>
              <a:t> </a:t>
            </a:r>
            <a:r>
              <a:rPr lang="en-US" sz="4800" smtClean="0"/>
              <a:t>With strong </a:t>
            </a:r>
            <a:r>
              <a:rPr lang="en-US" sz="4800" dirty="0"/>
              <a:t>economies of </a:t>
            </a:r>
            <a:r>
              <a:rPr lang="en-US" sz="4800"/>
              <a:t>scale </a:t>
            </a:r>
            <a:r>
              <a:rPr lang="en-US" sz="4800" smtClean="0"/>
              <a:t>or </a:t>
            </a:r>
            <a:r>
              <a:rPr lang="en-US" sz="4800"/>
              <a:t>network </a:t>
            </a:r>
            <a:r>
              <a:rPr lang="en-US" sz="4800" smtClean="0"/>
              <a:t>externalities, perfect competition is infeasible and the industry is a “natural monopoly”. </a:t>
            </a:r>
          </a:p>
        </p:txBody>
      </p:sp>
    </p:spTree>
    <p:extLst>
      <p:ext uri="{BB962C8B-B14F-4D97-AF65-F5344CB8AC3E}">
        <p14:creationId xmlns:p14="http://schemas.microsoft.com/office/powerpoint/2010/main" val="495099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1219200"/>
          </a:xfrm>
        </p:spPr>
        <p:txBody>
          <a:bodyPr/>
          <a:lstStyle/>
          <a:p>
            <a:r>
              <a:rPr lang="en-US" altLang="en-US" smtClean="0"/>
              <a:t>NIPSCO’s Rate Base</a:t>
            </a:r>
          </a:p>
        </p:txBody>
      </p:sp>
      <p:pic>
        <p:nvPicPr>
          <p:cNvPr id="19461" name="Picture 5" descr="tem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91544" y="1506940"/>
            <a:ext cx="5423656" cy="521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68355FB7-CB43-48C6-B361-E055148252E0}" type="slidenum">
              <a:rPr lang="en-US" altLang="en-US" sz="1400" smtClean="0"/>
              <a:pPr eaLnBrk="1" hangingPunct="1">
                <a:spcBef>
                  <a:spcPct val="0"/>
                </a:spcBef>
                <a:buFontTx/>
                <a:buNone/>
              </a:pPr>
              <a:t>20</a:t>
            </a:fld>
            <a:endParaRPr lang="en-US" altLang="en-US" sz="1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1219200"/>
          </a:xfrm>
        </p:spPr>
        <p:txBody>
          <a:bodyPr/>
          <a:lstStyle/>
          <a:p>
            <a:r>
              <a:rPr lang="en-US" altLang="en-US" smtClean="0"/>
              <a:t>NIPSCO’s Cost of Capital</a:t>
            </a:r>
          </a:p>
        </p:txBody>
      </p:sp>
      <p:pic>
        <p:nvPicPr>
          <p:cNvPr id="20485" name="Picture 5" descr="tem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163" y="1957388"/>
            <a:ext cx="8834437"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68355FB7-CB43-48C6-B361-E055148252E0}" type="slidenum">
              <a:rPr lang="en-US" altLang="en-US" sz="1400" smtClean="0"/>
              <a:pPr eaLnBrk="1" hangingPunct="1">
                <a:spcBef>
                  <a:spcPct val="0"/>
                </a:spcBef>
                <a:buFontTx/>
                <a:buNone/>
              </a:pPr>
              <a:t>21</a:t>
            </a:fld>
            <a:endParaRPr lang="en-US" altLang="en-US" sz="1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9144000" cy="1219200"/>
          </a:xfrm>
        </p:spPr>
        <p:txBody>
          <a:bodyPr/>
          <a:lstStyle/>
          <a:p>
            <a:r>
              <a:rPr lang="en-US" altLang="en-US" smtClean="0"/>
              <a:t>NIPSCO’s Prices</a:t>
            </a:r>
          </a:p>
        </p:txBody>
      </p:sp>
      <p:sp>
        <p:nvSpPr>
          <p:cNvPr id="21508" name="Subtitle 3"/>
          <p:cNvSpPr>
            <a:spLocks noGrp="1"/>
          </p:cNvSpPr>
          <p:nvPr>
            <p:ph type="subTitle" idx="1"/>
          </p:nvPr>
        </p:nvSpPr>
        <p:spPr>
          <a:xfrm>
            <a:off x="170597" y="6477000"/>
            <a:ext cx="3715603" cy="244475"/>
          </a:xfrm>
        </p:spPr>
        <p:txBody>
          <a:bodyPr/>
          <a:lstStyle/>
          <a:p>
            <a:r>
              <a:rPr lang="en-US" altLang="en-US" sz="1000" smtClean="0">
                <a:hlinkClick r:id="rId3"/>
              </a:rPr>
              <a:t>http://www.nipsco.com/en/our-services/green-power-rate.aspx</a:t>
            </a:r>
            <a:endParaRPr lang="en-US" altLang="en-US" sz="1000" smtClean="0"/>
          </a:p>
        </p:txBody>
      </p:sp>
      <p:pic>
        <p:nvPicPr>
          <p:cNvPr id="21509" name="Picture 5" descr="temp.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468792"/>
            <a:ext cx="5566614" cy="493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68355FB7-CB43-48C6-B361-E055148252E0}" type="slidenum">
              <a:rPr lang="en-US" altLang="en-US" sz="1400" smtClean="0"/>
              <a:pPr eaLnBrk="1" hangingPunct="1">
                <a:spcBef>
                  <a:spcPct val="0"/>
                </a:spcBef>
                <a:buFontTx/>
                <a:buNone/>
              </a:pPr>
              <a:t>22</a:t>
            </a:fld>
            <a:endParaRPr lang="en-US" altLang="en-US" sz="14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609600"/>
            <a:ext cx="9144000" cy="228600"/>
          </a:xfrm>
        </p:spPr>
        <p:txBody>
          <a:bodyPr/>
          <a:lstStyle/>
          <a:p>
            <a:r>
              <a:rPr lang="en-US" sz="3200" dirty="0" smtClean="0"/>
              <a:t>Generation (but not the retail transmission lines) Has Been Deregulated in Some States</a:t>
            </a:r>
            <a:endParaRPr lang="en-US" altLang="en-US" sz="3200" dirty="0" smtClean="0"/>
          </a:p>
        </p:txBody>
      </p:sp>
      <p:sp>
        <p:nvSpPr>
          <p:cNvPr id="5" name="Slide Number Placeholder 5"/>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68355FB7-CB43-48C6-B361-E055148252E0}" type="slidenum">
              <a:rPr lang="en-US" altLang="en-US" sz="1400" smtClean="0"/>
              <a:pPr eaLnBrk="1" hangingPunct="1">
                <a:spcBef>
                  <a:spcPct val="0"/>
                </a:spcBef>
                <a:buFontTx/>
                <a:buNone/>
              </a:pPr>
              <a:t>23</a:t>
            </a:fld>
            <a:endParaRPr lang="en-US" altLang="en-US" sz="1400"/>
          </a:p>
        </p:txBody>
      </p:sp>
      <p:pic>
        <p:nvPicPr>
          <p:cNvPr id="6" name="Picture 5"/>
          <p:cNvPicPr>
            <a:picLocks noChangeAspect="1"/>
          </p:cNvPicPr>
          <p:nvPr/>
        </p:nvPicPr>
        <p:blipFill>
          <a:blip r:embed="rId3"/>
          <a:stretch>
            <a:fillRect/>
          </a:stretch>
        </p:blipFill>
        <p:spPr>
          <a:xfrm>
            <a:off x="1143000" y="1447800"/>
            <a:ext cx="7294802" cy="4864461"/>
          </a:xfrm>
          <a:prstGeom prst="rect">
            <a:avLst/>
          </a:prstGeom>
        </p:spPr>
      </p:pic>
      <p:sp>
        <p:nvSpPr>
          <p:cNvPr id="8" name="Rectangle 7"/>
          <p:cNvSpPr/>
          <p:nvPr/>
        </p:nvSpPr>
        <p:spPr>
          <a:xfrm>
            <a:off x="609600" y="6312261"/>
            <a:ext cx="7315200" cy="461665"/>
          </a:xfrm>
          <a:prstGeom prst="rect">
            <a:avLst/>
          </a:prstGeom>
        </p:spPr>
        <p:txBody>
          <a:bodyPr wrap="square">
            <a:spAutoFit/>
          </a:bodyPr>
          <a:lstStyle/>
          <a:p>
            <a:r>
              <a:rPr lang="en-US" sz="1200" dirty="0">
                <a:solidFill>
                  <a:srgbClr val="660099"/>
                </a:solidFill>
                <a:latin typeface="arial" panose="020B0604020202020204" pitchFamily="34" charset="0"/>
                <a:hlinkClick r:id="rId4"/>
              </a:rPr>
              <a:t>The US Electricity Industry After 20 Years of Restructuring ...</a:t>
            </a:r>
          </a:p>
          <a:p>
            <a:r>
              <a:rPr lang="en-US" sz="1200" dirty="0" err="1" smtClean="0">
                <a:solidFill>
                  <a:srgbClr val="3C4043"/>
                </a:solidFill>
                <a:latin typeface="arial" panose="020B0604020202020204" pitchFamily="34" charset="0"/>
              </a:rPr>
              <a:t>Severin</a:t>
            </a:r>
            <a:r>
              <a:rPr lang="en-US" sz="1200" dirty="0">
                <a:solidFill>
                  <a:srgbClr val="3C4043"/>
                </a:solidFill>
                <a:latin typeface="arial" panose="020B0604020202020204" pitchFamily="34" charset="0"/>
              </a:rPr>
              <a:t> </a:t>
            </a:r>
            <a:r>
              <a:rPr lang="en-US" sz="1200" b="1" dirty="0">
                <a:solidFill>
                  <a:srgbClr val="52565A"/>
                </a:solidFill>
                <a:latin typeface="arial" panose="020B0604020202020204" pitchFamily="34" charset="0"/>
              </a:rPr>
              <a:t>Borenstein</a:t>
            </a:r>
            <a:r>
              <a:rPr lang="en-US" sz="1200" baseline="30000" dirty="0">
                <a:solidFill>
                  <a:srgbClr val="3C4043"/>
                </a:solidFill>
                <a:latin typeface="arial" panose="020B0604020202020204" pitchFamily="34" charset="0"/>
              </a:rPr>
              <a:t>1,3</a:t>
            </a:r>
            <a:r>
              <a:rPr lang="en-US" sz="1200" dirty="0">
                <a:solidFill>
                  <a:srgbClr val="3C4043"/>
                </a:solidFill>
                <a:latin typeface="arial" panose="020B0604020202020204" pitchFamily="34" charset="0"/>
              </a:rPr>
              <a:t> and James </a:t>
            </a:r>
            <a:r>
              <a:rPr lang="en-US" sz="1200" b="1" dirty="0">
                <a:solidFill>
                  <a:srgbClr val="52565A"/>
                </a:solidFill>
                <a:latin typeface="arial" panose="020B0604020202020204" pitchFamily="34" charset="0"/>
              </a:rPr>
              <a:t>Bushnell</a:t>
            </a:r>
            <a:r>
              <a:rPr lang="en-US" sz="1200" baseline="30000" dirty="0">
                <a:solidFill>
                  <a:srgbClr val="3C4043"/>
                </a:solidFill>
                <a:latin typeface="arial" panose="020B0604020202020204" pitchFamily="34" charset="0"/>
              </a:rPr>
              <a:t>2</a:t>
            </a:r>
            <a:endParaRPr lang="en-US" sz="1200" b="0" i="0" dirty="0">
              <a:solidFill>
                <a:srgbClr val="3C4043"/>
              </a:solidFill>
              <a:effectLst/>
              <a:latin typeface="arial" panose="020B0604020202020204" pitchFamily="34" charset="0"/>
            </a:endParaRPr>
          </a:p>
        </p:txBody>
      </p:sp>
    </p:spTree>
    <p:extLst>
      <p:ext uri="{BB962C8B-B14F-4D97-AF65-F5344CB8AC3E}">
        <p14:creationId xmlns:p14="http://schemas.microsoft.com/office/powerpoint/2010/main" val="1765379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609600"/>
            <a:ext cx="9144000" cy="228600"/>
          </a:xfrm>
        </p:spPr>
        <p:txBody>
          <a:bodyPr/>
          <a:lstStyle/>
          <a:p>
            <a:r>
              <a:rPr lang="en-US" sz="3200" dirty="0" smtClean="0"/>
              <a:t>Even Retailing Has Been Deregulated in Some States</a:t>
            </a:r>
            <a:endParaRPr lang="en-US" altLang="en-US" sz="3200" dirty="0" smtClean="0"/>
          </a:p>
        </p:txBody>
      </p:sp>
      <p:sp>
        <p:nvSpPr>
          <p:cNvPr id="5" name="Slide Number Placeholder 5"/>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68355FB7-CB43-48C6-B361-E055148252E0}" type="slidenum">
              <a:rPr lang="en-US" altLang="en-US" sz="1400" smtClean="0"/>
              <a:pPr eaLnBrk="1" hangingPunct="1">
                <a:spcBef>
                  <a:spcPct val="0"/>
                </a:spcBef>
                <a:buFontTx/>
                <a:buNone/>
              </a:pPr>
              <a:t>24</a:t>
            </a:fld>
            <a:endParaRPr lang="en-US" altLang="en-US" sz="1400"/>
          </a:p>
        </p:txBody>
      </p:sp>
      <p:pic>
        <p:nvPicPr>
          <p:cNvPr id="2" name="Picture 1"/>
          <p:cNvPicPr>
            <a:picLocks noChangeAspect="1"/>
          </p:cNvPicPr>
          <p:nvPr/>
        </p:nvPicPr>
        <p:blipFill>
          <a:blip r:embed="rId3"/>
          <a:stretch>
            <a:fillRect/>
          </a:stretch>
        </p:blipFill>
        <p:spPr>
          <a:xfrm>
            <a:off x="304800" y="1480286"/>
            <a:ext cx="6630332" cy="4539514"/>
          </a:xfrm>
          <a:prstGeom prst="rect">
            <a:avLst/>
          </a:prstGeom>
        </p:spPr>
      </p:pic>
      <p:sp>
        <p:nvSpPr>
          <p:cNvPr id="7" name="Rectangle 6"/>
          <p:cNvSpPr/>
          <p:nvPr/>
        </p:nvSpPr>
        <p:spPr>
          <a:xfrm>
            <a:off x="609600" y="6312261"/>
            <a:ext cx="7315200" cy="461665"/>
          </a:xfrm>
          <a:prstGeom prst="rect">
            <a:avLst/>
          </a:prstGeom>
        </p:spPr>
        <p:txBody>
          <a:bodyPr wrap="square">
            <a:spAutoFit/>
          </a:bodyPr>
          <a:lstStyle/>
          <a:p>
            <a:r>
              <a:rPr lang="en-US" sz="1200" dirty="0">
                <a:solidFill>
                  <a:srgbClr val="660099"/>
                </a:solidFill>
                <a:latin typeface="arial" panose="020B0604020202020204" pitchFamily="34" charset="0"/>
                <a:hlinkClick r:id="rId4"/>
              </a:rPr>
              <a:t>The US Electricity Industry After 20 Years of Restructuring ...</a:t>
            </a:r>
          </a:p>
          <a:p>
            <a:r>
              <a:rPr lang="en-US" sz="1200" dirty="0" err="1" smtClean="0">
                <a:solidFill>
                  <a:srgbClr val="3C4043"/>
                </a:solidFill>
                <a:latin typeface="arial" panose="020B0604020202020204" pitchFamily="34" charset="0"/>
              </a:rPr>
              <a:t>Severin</a:t>
            </a:r>
            <a:r>
              <a:rPr lang="en-US" sz="1200" dirty="0">
                <a:solidFill>
                  <a:srgbClr val="3C4043"/>
                </a:solidFill>
                <a:latin typeface="arial" panose="020B0604020202020204" pitchFamily="34" charset="0"/>
              </a:rPr>
              <a:t> </a:t>
            </a:r>
            <a:r>
              <a:rPr lang="en-US" sz="1200" b="1" dirty="0">
                <a:solidFill>
                  <a:srgbClr val="52565A"/>
                </a:solidFill>
                <a:latin typeface="arial" panose="020B0604020202020204" pitchFamily="34" charset="0"/>
              </a:rPr>
              <a:t>Borenstein</a:t>
            </a:r>
            <a:r>
              <a:rPr lang="en-US" sz="1200" baseline="30000" dirty="0">
                <a:solidFill>
                  <a:srgbClr val="3C4043"/>
                </a:solidFill>
                <a:latin typeface="arial" panose="020B0604020202020204" pitchFamily="34" charset="0"/>
              </a:rPr>
              <a:t>1,3</a:t>
            </a:r>
            <a:r>
              <a:rPr lang="en-US" sz="1200" dirty="0">
                <a:solidFill>
                  <a:srgbClr val="3C4043"/>
                </a:solidFill>
                <a:latin typeface="arial" panose="020B0604020202020204" pitchFamily="34" charset="0"/>
              </a:rPr>
              <a:t> and James </a:t>
            </a:r>
            <a:r>
              <a:rPr lang="en-US" sz="1200" b="1" dirty="0">
                <a:solidFill>
                  <a:srgbClr val="52565A"/>
                </a:solidFill>
                <a:latin typeface="arial" panose="020B0604020202020204" pitchFamily="34" charset="0"/>
              </a:rPr>
              <a:t>Bushnell</a:t>
            </a:r>
            <a:r>
              <a:rPr lang="en-US" sz="1200" baseline="30000" dirty="0">
                <a:solidFill>
                  <a:srgbClr val="3C4043"/>
                </a:solidFill>
                <a:latin typeface="arial" panose="020B0604020202020204" pitchFamily="34" charset="0"/>
              </a:rPr>
              <a:t>2</a:t>
            </a:r>
            <a:endParaRPr lang="en-US" sz="1200" b="0" i="0" dirty="0">
              <a:solidFill>
                <a:srgbClr val="3C4043"/>
              </a:solidFill>
              <a:effectLst/>
              <a:latin typeface="arial" panose="020B0604020202020204" pitchFamily="34" charset="0"/>
            </a:endParaRPr>
          </a:p>
        </p:txBody>
      </p:sp>
    </p:spTree>
    <p:extLst>
      <p:ext uri="{BB962C8B-B14F-4D97-AF65-F5344CB8AC3E}">
        <p14:creationId xmlns:p14="http://schemas.microsoft.com/office/powerpoint/2010/main" val="23148452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152400" y="252761"/>
            <a:ext cx="9144000" cy="3962400"/>
          </a:xfrm>
        </p:spPr>
        <p:txBody>
          <a:bodyPr/>
          <a:lstStyle/>
          <a:p>
            <a:pPr algn="ctr"/>
            <a:r>
              <a:rPr lang="en-US" altLang="en-US" sz="4800" dirty="0" smtClean="0"/>
              <a:t>  IDEA OF THE DAY</a:t>
            </a:r>
            <a:endParaRPr lang="en-US" altLang="en-US" dirty="0" smtClean="0"/>
          </a:p>
          <a:p>
            <a:endParaRPr lang="en-US" altLang="en-US" dirty="0" smtClean="0"/>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F2E3C0D-749C-423F-B110-8FE713F259A7}" type="slidenum">
              <a:rPr lang="en-US" altLang="en-US" sz="1400"/>
              <a:pPr eaLnBrk="1" hangingPunct="1">
                <a:spcBef>
                  <a:spcPct val="0"/>
                </a:spcBef>
                <a:buFontTx/>
                <a:buNone/>
              </a:pPr>
              <a:t>25</a:t>
            </a:fld>
            <a:endParaRPr lang="en-US" altLang="en-US" sz="1400"/>
          </a:p>
        </p:txBody>
      </p:sp>
      <p:sp>
        <p:nvSpPr>
          <p:cNvPr id="3" name="Rectangle 2"/>
          <p:cNvSpPr/>
          <p:nvPr/>
        </p:nvSpPr>
        <p:spPr>
          <a:xfrm>
            <a:off x="533400" y="1981200"/>
            <a:ext cx="8610600" cy="3785652"/>
          </a:xfrm>
          <a:prstGeom prst="rect">
            <a:avLst/>
          </a:prstGeom>
        </p:spPr>
        <p:txBody>
          <a:bodyPr wrap="square">
            <a:spAutoFit/>
          </a:bodyPr>
          <a:lstStyle/>
          <a:p>
            <a:r>
              <a:rPr lang="en-US" sz="4800" dirty="0" smtClean="0"/>
              <a:t>    When </a:t>
            </a:r>
            <a:r>
              <a:rPr lang="en-US" sz="4800" dirty="0"/>
              <a:t>prices must be raised to cover fixed costs, </a:t>
            </a:r>
            <a:r>
              <a:rPr lang="en-US" sz="4800" dirty="0" smtClean="0"/>
              <a:t>wealth maximization says we should raise </a:t>
            </a:r>
            <a:r>
              <a:rPr lang="en-US" sz="4800" dirty="0"/>
              <a:t>prices on </a:t>
            </a:r>
            <a:r>
              <a:rPr lang="en-US" sz="4800" dirty="0" err="1"/>
              <a:t>inelastically</a:t>
            </a:r>
            <a:r>
              <a:rPr lang="en-US" sz="4800" dirty="0"/>
              <a:t> demanded goods more.</a:t>
            </a:r>
          </a:p>
        </p:txBody>
      </p:sp>
    </p:spTree>
    <p:extLst>
      <p:ext uri="{BB962C8B-B14F-4D97-AF65-F5344CB8AC3E}">
        <p14:creationId xmlns:p14="http://schemas.microsoft.com/office/powerpoint/2010/main" val="2219813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100000">
              <a:schemeClr val="bg1"/>
            </a:gs>
            <a:gs pos="100000">
              <a:srgbClr val="4EACF2"/>
            </a:gs>
          </a:gsLst>
          <a:lin ang="5400000" scaled="1"/>
        </a:gradFill>
        <a:effectLst/>
      </p:bgPr>
    </p:bg>
    <p:spTree>
      <p:nvGrpSpPr>
        <p:cNvPr id="1" name=""/>
        <p:cNvGrpSpPr/>
        <p:nvPr/>
      </p:nvGrpSpPr>
      <p:grpSpPr>
        <a:xfrm>
          <a:off x="0" y="0"/>
          <a:ext cx="0" cy="0"/>
          <a:chOff x="0" y="0"/>
          <a:chExt cx="0" cy="0"/>
        </a:xfrm>
      </p:grpSpPr>
      <p:pic>
        <p:nvPicPr>
          <p:cNvPr id="2253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14500"/>
            <a:ext cx="8469313"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0" name="Title 1"/>
          <p:cNvSpPr>
            <a:spLocks noGrp="1"/>
          </p:cNvSpPr>
          <p:nvPr>
            <p:ph type="title"/>
          </p:nvPr>
        </p:nvSpPr>
        <p:spPr/>
        <p:txBody>
          <a:bodyPr/>
          <a:lstStyle/>
          <a:p>
            <a:r>
              <a:rPr lang="en-US" altLang="en-US" smtClean="0"/>
              <a:t>Ramsey Pricing Diagram I</a:t>
            </a:r>
          </a:p>
        </p:txBody>
      </p:sp>
      <p:sp>
        <p:nvSpPr>
          <p:cNvPr id="22534" name="TextBox 7"/>
          <p:cNvSpPr txBox="1">
            <a:spLocks noChangeArrowheads="1"/>
          </p:cNvSpPr>
          <p:nvPr/>
        </p:nvSpPr>
        <p:spPr bwMode="auto">
          <a:xfrm>
            <a:off x="364503" y="5575398"/>
            <a:ext cx="4495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			</a:t>
            </a:r>
            <a:r>
              <a:rPr lang="en-US" altLang="en-US" sz="1800" dirty="0" smtClean="0"/>
              <a:t>       FC = 1800</a:t>
            </a:r>
            <a:endParaRPr lang="en-US" altLang="en-US" sz="1800" dirty="0"/>
          </a:p>
          <a:p>
            <a:pPr eaLnBrk="1" hangingPunct="1">
              <a:spcBef>
                <a:spcPct val="0"/>
              </a:spcBef>
              <a:buFontTx/>
              <a:buNone/>
            </a:pPr>
            <a:r>
              <a:rPr lang="en-US" altLang="en-US" sz="1800" dirty="0" smtClean="0"/>
              <a:t>Net Revenue = (</a:t>
            </a:r>
            <a:r>
              <a:rPr lang="en-US" altLang="en-US" sz="1800" dirty="0"/>
              <a:t>37-20)*63 </a:t>
            </a:r>
            <a:r>
              <a:rPr lang="en-US" altLang="en-US" sz="1800" dirty="0" smtClean="0"/>
              <a:t>   = 1,071</a:t>
            </a:r>
            <a:endParaRPr lang="en-US" altLang="en-US" sz="1800" dirty="0"/>
          </a:p>
          <a:p>
            <a:pPr eaLnBrk="1" hangingPunct="1">
              <a:spcBef>
                <a:spcPct val="0"/>
              </a:spcBef>
              <a:buFontTx/>
              <a:buNone/>
            </a:pPr>
            <a:r>
              <a:rPr lang="en-US" altLang="en-US" sz="1800" dirty="0"/>
              <a:t>DWL = .</a:t>
            </a:r>
            <a:r>
              <a:rPr lang="en-US" altLang="en-US" sz="1800" dirty="0" smtClean="0"/>
              <a:t>5(80-63)*(37-20)      = 144.50</a:t>
            </a:r>
            <a:endParaRPr lang="en-US" altLang="en-US" sz="1800" dirty="0"/>
          </a:p>
        </p:txBody>
      </p:sp>
      <p:sp>
        <p:nvSpPr>
          <p:cNvPr id="22535" name="TextBox 9"/>
          <p:cNvSpPr txBox="1">
            <a:spLocks noChangeArrowheads="1"/>
          </p:cNvSpPr>
          <p:nvPr/>
        </p:nvSpPr>
        <p:spPr bwMode="auto">
          <a:xfrm>
            <a:off x="5361737" y="5852397"/>
            <a:ext cx="36599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Net Revenue = (</a:t>
            </a:r>
            <a:r>
              <a:rPr lang="en-US" altLang="en-US" sz="1800" dirty="0"/>
              <a:t>37-20)*</a:t>
            </a:r>
            <a:r>
              <a:rPr lang="en-US" altLang="en-US" sz="1800" dirty="0" smtClean="0"/>
              <a:t>46 = 736 </a:t>
            </a:r>
            <a:endParaRPr lang="en-US" altLang="en-US" sz="1800" dirty="0"/>
          </a:p>
          <a:p>
            <a:pPr eaLnBrk="1" hangingPunct="1">
              <a:spcBef>
                <a:spcPct val="0"/>
              </a:spcBef>
              <a:buFontTx/>
              <a:buNone/>
            </a:pPr>
            <a:r>
              <a:rPr lang="en-US" altLang="en-US" sz="1800" dirty="0"/>
              <a:t>DWL = .5(80-46</a:t>
            </a:r>
            <a:r>
              <a:rPr lang="en-US" altLang="en-US" sz="1800" dirty="0" smtClean="0"/>
              <a:t>)*(37-20)    =  </a:t>
            </a:r>
            <a:r>
              <a:rPr lang="en-US" altLang="en-US" sz="1800" dirty="0"/>
              <a:t>289</a:t>
            </a:r>
          </a:p>
        </p:txBody>
      </p:sp>
      <p:sp>
        <p:nvSpPr>
          <p:cNvPr id="22536" name="TextBox 7"/>
          <p:cNvSpPr txBox="1">
            <a:spLocks noChangeArrowheads="1"/>
          </p:cNvSpPr>
          <p:nvPr/>
        </p:nvSpPr>
        <p:spPr bwMode="auto">
          <a:xfrm>
            <a:off x="3276600" y="2057400"/>
            <a:ext cx="15700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Price is 37 in </a:t>
            </a:r>
          </a:p>
          <a:p>
            <a:pPr eaLnBrk="1" hangingPunct="1">
              <a:spcBef>
                <a:spcPct val="0"/>
              </a:spcBef>
              <a:buFontTx/>
              <a:buNone/>
            </a:pPr>
            <a:r>
              <a:rPr lang="en-US" altLang="en-US" sz="1800"/>
              <a:t>both markets</a:t>
            </a:r>
          </a:p>
          <a:p>
            <a:pPr eaLnBrk="1" hangingPunct="1">
              <a:spcBef>
                <a:spcPct val="0"/>
              </a:spcBef>
              <a:buFontTx/>
              <a:buNone/>
            </a:pPr>
            <a:r>
              <a:rPr lang="en-US" altLang="en-US" sz="1800"/>
              <a:t>to start with.</a:t>
            </a:r>
          </a:p>
        </p:txBody>
      </p:sp>
      <p:sp>
        <p:nvSpPr>
          <p:cNvPr id="10" name="Slide Number Placeholder 5"/>
          <p:cNvSpPr txBox="1">
            <a:spLocks/>
          </p:cNvSpPr>
          <p:nvPr/>
        </p:nvSpPr>
        <p:spPr bwMode="auto">
          <a:xfrm>
            <a:off x="6986840" y="661987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68355FB7-CB43-48C6-B361-E055148252E0}" type="slidenum">
              <a:rPr lang="en-US" altLang="en-US" sz="1400" smtClean="0"/>
              <a:pPr eaLnBrk="1" hangingPunct="1">
                <a:spcBef>
                  <a:spcPct val="0"/>
                </a:spcBef>
                <a:buFontTx/>
                <a:buNone/>
              </a:pPr>
              <a:t>26</a:t>
            </a:fld>
            <a:endParaRPr lang="en-US" altLang="en-US" sz="1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100000">
              <a:schemeClr val="bg1"/>
            </a:gs>
            <a:gs pos="100000">
              <a:srgbClr val="4EACF2"/>
            </a:gs>
          </a:gsLst>
          <a:lin ang="5400000" scaled="1"/>
        </a:gradFill>
        <a:effectLst/>
      </p:bgPr>
    </p:bg>
    <p:spTree>
      <p:nvGrpSpPr>
        <p:cNvPr id="1" name=""/>
        <p:cNvGrpSpPr/>
        <p:nvPr/>
      </p:nvGrpSpPr>
      <p:grpSpPr>
        <a:xfrm>
          <a:off x="0" y="0"/>
          <a:ext cx="0" cy="0"/>
          <a:chOff x="0" y="0"/>
          <a:chExt cx="0" cy="0"/>
        </a:xfrm>
      </p:grpSpPr>
      <p:pic>
        <p:nvPicPr>
          <p:cNvPr id="1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42733"/>
            <a:ext cx="8621713" cy="3762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4" name="Title 1"/>
          <p:cNvSpPr>
            <a:spLocks noGrp="1"/>
          </p:cNvSpPr>
          <p:nvPr>
            <p:ph type="title"/>
          </p:nvPr>
        </p:nvSpPr>
        <p:spPr>
          <a:xfrm>
            <a:off x="0" y="0"/>
            <a:ext cx="9144000" cy="1219200"/>
          </a:xfrm>
        </p:spPr>
        <p:txBody>
          <a:bodyPr/>
          <a:lstStyle/>
          <a:p>
            <a:r>
              <a:rPr lang="en-US" altLang="en-US" smtClean="0"/>
              <a:t>Ramsey Pricing Diagram</a:t>
            </a:r>
          </a:p>
        </p:txBody>
      </p:sp>
      <p:sp>
        <p:nvSpPr>
          <p:cNvPr id="23558" name="Rectangle 10"/>
          <p:cNvSpPr>
            <a:spLocks noChangeArrowheads="1"/>
          </p:cNvSpPr>
          <p:nvPr/>
        </p:nvSpPr>
        <p:spPr bwMode="auto">
          <a:xfrm>
            <a:off x="1752600" y="1658444"/>
            <a:ext cx="3200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If prices are equal (</a:t>
            </a:r>
            <a:r>
              <a:rPr lang="en-US" altLang="en-US" sz="1800" dirty="0" smtClean="0"/>
              <a:t>both 37</a:t>
            </a:r>
            <a:r>
              <a:rPr lang="en-US" altLang="en-US" sz="1800" dirty="0"/>
              <a:t>):</a:t>
            </a:r>
          </a:p>
          <a:p>
            <a:pPr eaLnBrk="1" hangingPunct="1">
              <a:spcBef>
                <a:spcPct val="0"/>
              </a:spcBef>
              <a:buFontTx/>
              <a:buNone/>
            </a:pPr>
            <a:r>
              <a:rPr lang="en-US" altLang="en-US" sz="1800" dirty="0" smtClean="0"/>
              <a:t>Net Revenue = 1,071</a:t>
            </a:r>
            <a:endParaRPr lang="en-US" altLang="en-US" sz="1800" dirty="0"/>
          </a:p>
          <a:p>
            <a:pPr eaLnBrk="1" hangingPunct="1">
              <a:spcBef>
                <a:spcPct val="0"/>
              </a:spcBef>
              <a:buFontTx/>
              <a:buNone/>
            </a:pPr>
            <a:r>
              <a:rPr lang="en-US" altLang="en-US" sz="1800" dirty="0"/>
              <a:t>DWL </a:t>
            </a:r>
            <a:r>
              <a:rPr lang="en-US" altLang="en-US" sz="1800" dirty="0" smtClean="0"/>
              <a:t>= 144.50</a:t>
            </a:r>
            <a:endParaRPr lang="en-US" altLang="en-US" sz="1800" dirty="0"/>
          </a:p>
        </p:txBody>
      </p:sp>
      <p:sp>
        <p:nvSpPr>
          <p:cNvPr id="23559" name="Rectangle 11"/>
          <p:cNvSpPr>
            <a:spLocks noChangeArrowheads="1"/>
          </p:cNvSpPr>
          <p:nvPr/>
        </p:nvSpPr>
        <p:spPr bwMode="auto">
          <a:xfrm>
            <a:off x="6324600" y="1819275"/>
            <a:ext cx="2362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If prices are equal: </a:t>
            </a:r>
          </a:p>
          <a:p>
            <a:pPr eaLnBrk="1" hangingPunct="1">
              <a:spcBef>
                <a:spcPct val="0"/>
              </a:spcBef>
              <a:buFontTx/>
              <a:buNone/>
            </a:pPr>
            <a:r>
              <a:rPr lang="en-US" altLang="en-US" sz="1800" dirty="0" smtClean="0"/>
              <a:t>Net Revenue = 736 </a:t>
            </a:r>
            <a:endParaRPr lang="en-US" altLang="en-US" sz="1800" dirty="0"/>
          </a:p>
          <a:p>
            <a:pPr eaLnBrk="1" hangingPunct="1">
              <a:spcBef>
                <a:spcPct val="0"/>
              </a:spcBef>
              <a:buFontTx/>
              <a:buNone/>
            </a:pPr>
            <a:r>
              <a:rPr lang="en-US" altLang="en-US" sz="1800" dirty="0"/>
              <a:t>DWL </a:t>
            </a:r>
            <a:r>
              <a:rPr lang="en-US" altLang="en-US" sz="1800" dirty="0" smtClean="0"/>
              <a:t>= 289</a:t>
            </a:r>
            <a:endParaRPr lang="en-US" altLang="en-US" sz="1800" dirty="0"/>
          </a:p>
        </p:txBody>
      </p:sp>
      <p:sp>
        <p:nvSpPr>
          <p:cNvPr id="23560" name="Rectangle 12"/>
          <p:cNvSpPr>
            <a:spLocks noChangeArrowheads="1"/>
          </p:cNvSpPr>
          <p:nvPr/>
        </p:nvSpPr>
        <p:spPr bwMode="auto">
          <a:xfrm>
            <a:off x="293687" y="5438775"/>
            <a:ext cx="5105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			    </a:t>
            </a:r>
            <a:r>
              <a:rPr lang="en-US" altLang="en-US" sz="1800" dirty="0" smtClean="0"/>
              <a:t>     </a:t>
            </a:r>
            <a:r>
              <a:rPr lang="en-US" altLang="en-US" sz="1800" dirty="0"/>
              <a:t>FC=1800</a:t>
            </a:r>
          </a:p>
          <a:p>
            <a:pPr eaLnBrk="1" hangingPunct="1">
              <a:spcBef>
                <a:spcPct val="0"/>
              </a:spcBef>
              <a:buFontTx/>
              <a:buNone/>
            </a:pPr>
            <a:r>
              <a:rPr lang="en-US" altLang="en-US" sz="1800" dirty="0" err="1" smtClean="0"/>
              <a:t>P</a:t>
            </a:r>
            <a:r>
              <a:rPr lang="en-US" sz="1200" baseline="-25000" dirty="0" err="1"/>
              <a:t>b</a:t>
            </a:r>
            <a:r>
              <a:rPr lang="en-US" altLang="en-US" sz="1800" dirty="0" smtClean="0"/>
              <a:t> = 40</a:t>
            </a:r>
            <a:endParaRPr lang="en-US" altLang="en-US" sz="1800" dirty="0"/>
          </a:p>
          <a:p>
            <a:pPr eaLnBrk="1" hangingPunct="1">
              <a:spcBef>
                <a:spcPct val="0"/>
              </a:spcBef>
              <a:buFontTx/>
              <a:buNone/>
            </a:pPr>
            <a:r>
              <a:rPr lang="en-US" altLang="en-US" sz="1800" dirty="0" smtClean="0"/>
              <a:t>Net Revenue = (</a:t>
            </a:r>
            <a:r>
              <a:rPr lang="en-US" altLang="en-US" sz="1800" dirty="0"/>
              <a:t>40-20)*60 </a:t>
            </a:r>
            <a:r>
              <a:rPr lang="en-US" altLang="en-US" sz="1800" dirty="0" smtClean="0"/>
              <a:t>    = 1,200</a:t>
            </a:r>
            <a:endParaRPr lang="en-US" altLang="en-US" sz="1800" dirty="0"/>
          </a:p>
          <a:p>
            <a:pPr eaLnBrk="1" hangingPunct="1">
              <a:spcBef>
                <a:spcPct val="0"/>
              </a:spcBef>
              <a:buFontTx/>
              <a:buNone/>
            </a:pPr>
            <a:r>
              <a:rPr lang="en-US" altLang="en-US" sz="1800" dirty="0"/>
              <a:t>DWL = .</a:t>
            </a:r>
            <a:r>
              <a:rPr lang="en-US" altLang="en-US" sz="1800" dirty="0" smtClean="0"/>
              <a:t>5(80-60)*(40-20)        = 200</a:t>
            </a:r>
            <a:endParaRPr lang="en-US" altLang="en-US" sz="1800" dirty="0"/>
          </a:p>
        </p:txBody>
      </p:sp>
      <p:sp>
        <p:nvSpPr>
          <p:cNvPr id="23561" name="TextBox 13"/>
          <p:cNvSpPr txBox="1">
            <a:spLocks noChangeArrowheads="1"/>
          </p:cNvSpPr>
          <p:nvPr/>
        </p:nvSpPr>
        <p:spPr bwMode="auto">
          <a:xfrm>
            <a:off x="5273675" y="5715000"/>
            <a:ext cx="38523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err="1" smtClean="0"/>
              <a:t>P</a:t>
            </a:r>
            <a:r>
              <a:rPr lang="en-US" altLang="en-US" sz="1200" baseline="-25000" dirty="0" err="1"/>
              <a:t>h</a:t>
            </a:r>
            <a:r>
              <a:rPr lang="en-US" altLang="en-US" sz="1800" dirty="0" smtClean="0"/>
              <a:t> = 30</a:t>
            </a:r>
            <a:endParaRPr lang="en-US" altLang="en-US" sz="1800" dirty="0"/>
          </a:p>
          <a:p>
            <a:pPr eaLnBrk="1" hangingPunct="1">
              <a:spcBef>
                <a:spcPct val="0"/>
              </a:spcBef>
              <a:buFontTx/>
              <a:buNone/>
            </a:pPr>
            <a:r>
              <a:rPr lang="en-US" altLang="en-US" sz="1800" dirty="0" smtClean="0"/>
              <a:t>Net Revenue = (</a:t>
            </a:r>
            <a:r>
              <a:rPr lang="en-US" altLang="en-US" sz="1800" dirty="0"/>
              <a:t>30-20)*60 </a:t>
            </a:r>
            <a:r>
              <a:rPr lang="en-US" altLang="en-US" sz="1800" dirty="0" smtClean="0"/>
              <a:t>    = 600 </a:t>
            </a:r>
            <a:endParaRPr lang="en-US" altLang="en-US" sz="1800" dirty="0"/>
          </a:p>
          <a:p>
            <a:pPr eaLnBrk="1" hangingPunct="1">
              <a:spcBef>
                <a:spcPct val="0"/>
              </a:spcBef>
              <a:buFontTx/>
              <a:buNone/>
            </a:pPr>
            <a:r>
              <a:rPr lang="en-US" altLang="en-US" sz="1800" dirty="0"/>
              <a:t>DWL = .5(80-60</a:t>
            </a:r>
            <a:r>
              <a:rPr lang="en-US" altLang="en-US" sz="1800" dirty="0" smtClean="0"/>
              <a:t>)*(30-20)        = </a:t>
            </a:r>
            <a:r>
              <a:rPr lang="en-US" altLang="en-US" sz="1800" dirty="0"/>
              <a:t>100</a:t>
            </a:r>
          </a:p>
        </p:txBody>
      </p:sp>
      <p:sp>
        <p:nvSpPr>
          <p:cNvPr id="10" name="Slide Number Placeholder 5"/>
          <p:cNvSpPr txBox="1">
            <a:spLocks/>
          </p:cNvSpPr>
          <p:nvPr/>
        </p:nvSpPr>
        <p:spPr bwMode="auto">
          <a:xfrm>
            <a:off x="7086600" y="661987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68355FB7-CB43-48C6-B361-E055148252E0}" type="slidenum">
              <a:rPr lang="en-US" altLang="en-US" sz="1400" smtClean="0"/>
              <a:pPr eaLnBrk="1" hangingPunct="1">
                <a:spcBef>
                  <a:spcPct val="0"/>
                </a:spcBef>
                <a:buFontTx/>
                <a:buNone/>
              </a:pPr>
              <a:t>27</a:t>
            </a:fld>
            <a:endParaRPr lang="en-US" altLang="en-US"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100000">
              <a:schemeClr val="bg1"/>
            </a:gs>
            <a:gs pos="100000">
              <a:srgbClr val="4EACF2"/>
            </a:gs>
          </a:gsLst>
          <a:lin ang="5400000" scaled="1"/>
        </a:gra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1219200"/>
          </a:xfrm>
        </p:spPr>
        <p:txBody>
          <a:bodyPr/>
          <a:lstStyle/>
          <a:p>
            <a:r>
              <a:rPr lang="en-US" altLang="en-US" dirty="0" smtClean="0"/>
              <a:t>Ramsey Pricing-- Elasticities</a:t>
            </a:r>
          </a:p>
        </p:txBody>
      </p:sp>
      <p:sp>
        <p:nvSpPr>
          <p:cNvPr id="24580" name="Subtitle 3"/>
          <p:cNvSpPr>
            <a:spLocks noGrp="1"/>
          </p:cNvSpPr>
          <p:nvPr>
            <p:ph type="subTitle" idx="1"/>
          </p:nvPr>
        </p:nvSpPr>
        <p:spPr>
          <a:xfrm>
            <a:off x="5410200" y="4267200"/>
            <a:ext cx="3505200" cy="2057400"/>
          </a:xfrm>
        </p:spPr>
        <p:txBody>
          <a:bodyPr/>
          <a:lstStyle/>
          <a:p>
            <a:r>
              <a:rPr lang="en-US" altLang="en-US" smtClean="0"/>
              <a:t>What are the </a:t>
            </a:r>
            <a:r>
              <a:rPr lang="en-US" altLang="en-US" err="1" smtClean="0"/>
              <a:t>elasticities</a:t>
            </a:r>
            <a:endParaRPr lang="en-US" altLang="en-US" smtClean="0"/>
          </a:p>
          <a:p>
            <a:r>
              <a:rPr lang="en-US" altLang="en-US" smtClean="0"/>
              <a:t>for business and home</a:t>
            </a:r>
          </a:p>
          <a:p>
            <a:r>
              <a:rPr lang="en-US" altLang="en-US" smtClean="0"/>
              <a:t>demand at various prices?</a:t>
            </a:r>
          </a:p>
        </p:txBody>
      </p:sp>
      <p:pic>
        <p:nvPicPr>
          <p:cNvPr id="24581" name="Picture 6" descr="tem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105400"/>
            <a:ext cx="49006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descr="temp.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30362"/>
            <a:ext cx="68580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68355FB7-CB43-48C6-B361-E055148252E0}" type="slidenum">
              <a:rPr lang="en-US" altLang="en-US" sz="1400" smtClean="0"/>
              <a:pPr eaLnBrk="1" hangingPunct="1">
                <a:spcBef>
                  <a:spcPct val="0"/>
                </a:spcBef>
                <a:buFontTx/>
                <a:buNone/>
              </a:pPr>
              <a:t>28</a:t>
            </a:fld>
            <a:endParaRPr lang="en-US" altLang="en-US" sz="1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100000">
              <a:schemeClr val="bg1"/>
            </a:gs>
            <a:gs pos="100000">
              <a:srgbClr val="4EACF2"/>
            </a:gs>
          </a:gsLst>
          <a:lin ang="5400000" scaled="1"/>
        </a:grad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1219200"/>
          </a:xfrm>
        </p:spPr>
        <p:txBody>
          <a:bodyPr/>
          <a:lstStyle/>
          <a:p>
            <a:endParaRPr lang="en-US" altLang="en-US" smtClean="0"/>
          </a:p>
        </p:txBody>
      </p:sp>
      <p:sp>
        <p:nvSpPr>
          <p:cNvPr id="25604" name="Subtitle 3"/>
          <p:cNvSpPr>
            <a:spLocks noGrp="1"/>
          </p:cNvSpPr>
          <p:nvPr>
            <p:ph type="subTitle" idx="1"/>
          </p:nvPr>
        </p:nvSpPr>
        <p:spPr>
          <a:xfrm>
            <a:off x="175100" y="1865601"/>
            <a:ext cx="8298975" cy="4617749"/>
          </a:xfrm>
        </p:spPr>
        <p:txBody>
          <a:bodyPr/>
          <a:lstStyle/>
          <a:p>
            <a:r>
              <a:rPr lang="en-US" altLang="en-US" dirty="0" smtClean="0"/>
              <a:t>                         </a:t>
            </a:r>
            <a:r>
              <a:rPr lang="en-US" altLang="en-US" dirty="0" err="1" smtClean="0"/>
              <a:t>Q</a:t>
            </a:r>
            <a:r>
              <a:rPr lang="en-US" baseline="-25000" dirty="0" err="1" smtClean="0"/>
              <a:t>b</a:t>
            </a:r>
            <a:r>
              <a:rPr lang="en-US" altLang="en-US" dirty="0" smtClean="0"/>
              <a:t> = 100 - </a:t>
            </a:r>
            <a:r>
              <a:rPr lang="en-US" altLang="en-US" dirty="0" err="1" smtClean="0"/>
              <a:t>P</a:t>
            </a:r>
            <a:r>
              <a:rPr lang="en-US" baseline="-25000" dirty="0" err="1" smtClean="0"/>
              <a:t>b</a:t>
            </a:r>
            <a:r>
              <a:rPr lang="en-US" altLang="en-US" dirty="0" smtClean="0"/>
              <a:t>,     </a:t>
            </a:r>
            <a:r>
              <a:rPr lang="en-US" altLang="en-US" dirty="0" err="1" smtClean="0"/>
              <a:t>Q</a:t>
            </a:r>
            <a:r>
              <a:rPr lang="en-US" altLang="en-US" baseline="-25000" dirty="0" err="1"/>
              <a:t>h</a:t>
            </a:r>
            <a:r>
              <a:rPr lang="en-US" altLang="en-US" dirty="0" smtClean="0"/>
              <a:t> = 120 - 2P</a:t>
            </a:r>
            <a:r>
              <a:rPr lang="en-US" altLang="en-US" baseline="-25000" dirty="0"/>
              <a:t>h</a:t>
            </a:r>
            <a:r>
              <a:rPr lang="en-US" altLang="en-US" dirty="0" smtClean="0"/>
              <a:t> </a:t>
            </a:r>
          </a:p>
          <a:p>
            <a:endParaRPr lang="en-US" altLang="en-US" dirty="0" smtClean="0"/>
          </a:p>
          <a:p>
            <a:r>
              <a:rPr lang="en-US" altLang="en-US" dirty="0" err="1" smtClean="0"/>
              <a:t>P</a:t>
            </a:r>
            <a:r>
              <a:rPr lang="en-US" baseline="-25000" dirty="0" err="1" smtClean="0"/>
              <a:t>b</a:t>
            </a:r>
            <a:r>
              <a:rPr lang="en-US" baseline="-25000" dirty="0" smtClean="0"/>
              <a:t> </a:t>
            </a:r>
            <a:r>
              <a:rPr lang="en-US" baseline="-25000" dirty="0" smtClean="0"/>
              <a:t> </a:t>
            </a:r>
            <a:r>
              <a:rPr lang="en-US" altLang="en-US" dirty="0" smtClean="0"/>
              <a:t>= </a:t>
            </a:r>
            <a:r>
              <a:rPr lang="en-US" altLang="en-US" dirty="0" smtClean="0"/>
              <a:t>37, </a:t>
            </a:r>
            <a:r>
              <a:rPr lang="en-US" altLang="en-US" dirty="0" err="1" smtClean="0"/>
              <a:t>Q</a:t>
            </a:r>
            <a:r>
              <a:rPr lang="en-US" baseline="-25000" dirty="0" err="1" smtClean="0"/>
              <a:t>b</a:t>
            </a:r>
            <a:r>
              <a:rPr lang="en-US" baseline="-25000" dirty="0" smtClean="0"/>
              <a:t> </a:t>
            </a:r>
            <a:r>
              <a:rPr lang="en-US" altLang="en-US" dirty="0" smtClean="0"/>
              <a:t>= </a:t>
            </a:r>
            <a:r>
              <a:rPr lang="en-US" altLang="en-US" dirty="0" smtClean="0"/>
              <a:t>63</a:t>
            </a:r>
          </a:p>
          <a:p>
            <a:r>
              <a:rPr lang="en-US" altLang="en-US" dirty="0" err="1" smtClean="0"/>
              <a:t>P</a:t>
            </a:r>
            <a:r>
              <a:rPr lang="en-US" altLang="en-US" baseline="-25000" dirty="0" err="1" smtClean="0"/>
              <a:t>h</a:t>
            </a:r>
            <a:r>
              <a:rPr lang="en-US" altLang="en-US" baseline="-25000" dirty="0" smtClean="0"/>
              <a:t> </a:t>
            </a:r>
            <a:r>
              <a:rPr lang="en-US" altLang="en-US" dirty="0" smtClean="0"/>
              <a:t>= 37,  </a:t>
            </a:r>
            <a:r>
              <a:rPr lang="en-US" altLang="en-US" dirty="0" err="1" smtClean="0"/>
              <a:t>Q</a:t>
            </a:r>
            <a:r>
              <a:rPr lang="en-US" altLang="en-US" baseline="-25000" dirty="0" err="1" smtClean="0"/>
              <a:t>h</a:t>
            </a:r>
            <a:r>
              <a:rPr lang="en-US" altLang="en-US" baseline="-25000" dirty="0" smtClean="0"/>
              <a:t> </a:t>
            </a:r>
            <a:r>
              <a:rPr lang="en-US" altLang="en-US" dirty="0" smtClean="0"/>
              <a:t>= 46</a:t>
            </a:r>
            <a:endParaRPr lang="en-US" altLang="en-US" dirty="0" smtClean="0"/>
          </a:p>
          <a:p>
            <a:endParaRPr lang="en-US" altLang="en-US" dirty="0" smtClean="0"/>
          </a:p>
          <a:p>
            <a:endParaRPr lang="en-US" altLang="en-US" sz="1200" dirty="0"/>
          </a:p>
          <a:p>
            <a:endParaRPr lang="en-US" altLang="en-US" sz="1200" dirty="0" smtClean="0"/>
          </a:p>
          <a:p>
            <a:endParaRPr lang="en-US" altLang="en-US" sz="1200" dirty="0" smtClean="0"/>
          </a:p>
          <a:p>
            <a:r>
              <a:rPr lang="en-US" altLang="en-US" dirty="0" err="1" smtClean="0"/>
              <a:t>P</a:t>
            </a:r>
            <a:r>
              <a:rPr lang="en-US" baseline="-25000" dirty="0" err="1" smtClean="0"/>
              <a:t>b</a:t>
            </a:r>
            <a:r>
              <a:rPr lang="en-US" baseline="-25000" dirty="0" smtClean="0"/>
              <a:t> </a:t>
            </a:r>
            <a:r>
              <a:rPr lang="en-US" altLang="en-US" dirty="0" smtClean="0"/>
              <a:t>= </a:t>
            </a:r>
            <a:r>
              <a:rPr lang="en-US" altLang="en-US" dirty="0" smtClean="0"/>
              <a:t>40, </a:t>
            </a:r>
            <a:r>
              <a:rPr lang="en-US" altLang="en-US" dirty="0" err="1" smtClean="0"/>
              <a:t>Q</a:t>
            </a:r>
            <a:r>
              <a:rPr lang="en-US" baseline="-25000" dirty="0" err="1" smtClean="0"/>
              <a:t>b</a:t>
            </a:r>
            <a:r>
              <a:rPr lang="en-US" baseline="-25000" dirty="0" smtClean="0"/>
              <a:t> </a:t>
            </a:r>
            <a:r>
              <a:rPr lang="en-US" altLang="en-US" dirty="0" smtClean="0"/>
              <a:t>= </a:t>
            </a:r>
            <a:r>
              <a:rPr lang="en-US" altLang="en-US" dirty="0" smtClean="0"/>
              <a:t>60</a:t>
            </a:r>
          </a:p>
          <a:p>
            <a:r>
              <a:rPr lang="en-US" altLang="en-US" dirty="0" err="1" smtClean="0"/>
              <a:t>P</a:t>
            </a:r>
            <a:r>
              <a:rPr lang="en-US" altLang="en-US" baseline="-25000" dirty="0" err="1" smtClean="0"/>
              <a:t>h</a:t>
            </a:r>
            <a:r>
              <a:rPr lang="en-US" altLang="en-US" baseline="-25000" dirty="0" smtClean="0"/>
              <a:t> </a:t>
            </a:r>
            <a:r>
              <a:rPr lang="en-US" altLang="en-US" dirty="0" smtClean="0"/>
              <a:t>= </a:t>
            </a:r>
            <a:r>
              <a:rPr lang="en-US" altLang="en-US" dirty="0" smtClean="0"/>
              <a:t>30, </a:t>
            </a:r>
            <a:r>
              <a:rPr lang="en-US" altLang="en-US" dirty="0" err="1" smtClean="0"/>
              <a:t>Q</a:t>
            </a:r>
            <a:r>
              <a:rPr lang="en-US" baseline="-25000" dirty="0" err="1" smtClean="0"/>
              <a:t>h</a:t>
            </a:r>
            <a:r>
              <a:rPr lang="en-US" baseline="-25000" dirty="0" smtClean="0"/>
              <a:t> </a:t>
            </a:r>
            <a:r>
              <a:rPr lang="en-US" altLang="en-US" dirty="0" smtClean="0"/>
              <a:t>= </a:t>
            </a:r>
            <a:r>
              <a:rPr lang="en-US" altLang="en-US" dirty="0" smtClean="0"/>
              <a:t>60</a:t>
            </a:r>
          </a:p>
        </p:txBody>
      </p:sp>
      <p:pic>
        <p:nvPicPr>
          <p:cNvPr id="25605" name="Picture 7" descr="tem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845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descr="temp.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40999" y="2477076"/>
            <a:ext cx="57308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9" descr="temp.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4461418"/>
            <a:ext cx="5730875" cy="202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68355FB7-CB43-48C6-B361-E055148252E0}" type="slidenum">
              <a:rPr lang="en-US" altLang="en-US" sz="1400" smtClean="0"/>
              <a:pPr eaLnBrk="1" hangingPunct="1">
                <a:spcBef>
                  <a:spcPct val="0"/>
                </a:spcBef>
                <a:buFontTx/>
                <a:buNone/>
              </a:pPr>
              <a:t>29</a:t>
            </a:fld>
            <a:endParaRPr lang="en-US" altLang="en-US" sz="1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100000">
              <a:schemeClr val="bg1"/>
            </a:gs>
            <a:gs pos="100000">
              <a:srgbClr val="4EACF2"/>
            </a:gs>
          </a:gsLst>
          <a:lin ang="5400000" scaled="1"/>
        </a:grad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1219200"/>
          </a:xfrm>
        </p:spPr>
        <p:txBody>
          <a:bodyPr/>
          <a:lstStyle/>
          <a:p>
            <a:r>
              <a:rPr lang="en-US" altLang="en-US" smtClean="0"/>
              <a:t>Natural Monopoly</a:t>
            </a:r>
          </a:p>
        </p:txBody>
      </p:sp>
      <p:sp>
        <p:nvSpPr>
          <p:cNvPr id="6"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8355FB7-CB43-48C6-B361-E055148252E0}" type="slidenum">
              <a:rPr lang="en-US" altLang="en-US" sz="1400"/>
              <a:pPr eaLnBrk="1" hangingPunct="1">
                <a:spcBef>
                  <a:spcPct val="0"/>
                </a:spcBef>
                <a:buFontTx/>
                <a:buNone/>
              </a:pPr>
              <a:t>3</a:t>
            </a:fld>
            <a:endParaRPr lang="en-US" altLang="en-US" sz="14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800"/>
            <a:ext cx="9004301" cy="33528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100000">
              <a:schemeClr val="bg1"/>
            </a:gs>
            <a:gs pos="100000">
              <a:srgbClr val="4EACF2"/>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1219200"/>
          </a:xfrm>
        </p:spPr>
        <p:txBody>
          <a:bodyPr/>
          <a:lstStyle/>
          <a:p>
            <a:r>
              <a:rPr lang="en-US" altLang="en-US" smtClean="0"/>
              <a:t>The Ramsey Pricing Rule</a:t>
            </a:r>
          </a:p>
        </p:txBody>
      </p:sp>
      <p:pic>
        <p:nvPicPr>
          <p:cNvPr id="266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8187" y="1676400"/>
            <a:ext cx="50022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8362" y="3505200"/>
            <a:ext cx="48720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68355FB7-CB43-48C6-B361-E055148252E0}" type="slidenum">
              <a:rPr lang="en-US" altLang="en-US" sz="1400" smtClean="0"/>
              <a:pPr eaLnBrk="1" hangingPunct="1">
                <a:spcBef>
                  <a:spcPct val="0"/>
                </a:spcBef>
                <a:buFontTx/>
                <a:buNone/>
              </a:pPr>
              <a:t>30</a:t>
            </a:fld>
            <a:endParaRPr lang="en-US" altLang="en-US" sz="14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1219200"/>
          </a:xfrm>
        </p:spPr>
        <p:txBody>
          <a:bodyPr/>
          <a:lstStyle/>
          <a:p>
            <a:r>
              <a:rPr lang="en-US" altLang="en-US" smtClean="0"/>
              <a:t>The Ramsey Pricing Rule</a:t>
            </a:r>
          </a:p>
        </p:txBody>
      </p:sp>
      <p:sp>
        <p:nvSpPr>
          <p:cNvPr id="7" name="Slide Number Placeholder 5"/>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68355FB7-CB43-48C6-B361-E055148252E0}" type="slidenum">
              <a:rPr lang="en-US" altLang="en-US" sz="1400" smtClean="0"/>
              <a:pPr eaLnBrk="1" hangingPunct="1">
                <a:spcBef>
                  <a:spcPct val="0"/>
                </a:spcBef>
                <a:buFontTx/>
                <a:buNone/>
              </a:pPr>
              <a:t>31</a:t>
            </a:fld>
            <a:endParaRPr lang="en-US" altLang="en-US" sz="1400"/>
          </a:p>
        </p:txBody>
      </p:sp>
      <p:pic>
        <p:nvPicPr>
          <p:cNvPr id="3" name="Picture 2"/>
          <p:cNvPicPr>
            <a:picLocks noChangeAspect="1"/>
          </p:cNvPicPr>
          <p:nvPr/>
        </p:nvPicPr>
        <p:blipFill>
          <a:blip r:embed="rId3"/>
          <a:stretch>
            <a:fillRect/>
          </a:stretch>
        </p:blipFill>
        <p:spPr>
          <a:xfrm>
            <a:off x="-152400" y="1600200"/>
            <a:ext cx="8893932" cy="4419600"/>
          </a:xfrm>
          <a:prstGeom prst="rect">
            <a:avLst/>
          </a:prstGeom>
        </p:spPr>
      </p:pic>
    </p:spTree>
    <p:extLst>
      <p:ext uri="{BB962C8B-B14F-4D97-AF65-F5344CB8AC3E}">
        <p14:creationId xmlns:p14="http://schemas.microsoft.com/office/powerpoint/2010/main" val="30490628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9144000" cy="1219200"/>
          </a:xfrm>
        </p:spPr>
        <p:txBody>
          <a:bodyPr/>
          <a:lstStyle/>
          <a:p>
            <a:r>
              <a:rPr lang="en-US" altLang="en-US" dirty="0" smtClean="0"/>
              <a:t>Setting Tuition at a School</a:t>
            </a:r>
          </a:p>
        </p:txBody>
      </p:sp>
      <p:sp>
        <p:nvSpPr>
          <p:cNvPr id="28675" name="Subtitle 3"/>
          <p:cNvSpPr>
            <a:spLocks noGrp="1"/>
          </p:cNvSpPr>
          <p:nvPr>
            <p:ph type="subTitle" idx="1"/>
          </p:nvPr>
        </p:nvSpPr>
        <p:spPr>
          <a:xfrm>
            <a:off x="9525" y="1447800"/>
            <a:ext cx="9144000" cy="5410200"/>
          </a:xfrm>
        </p:spPr>
        <p:txBody>
          <a:bodyPr/>
          <a:lstStyle/>
          <a:p>
            <a:r>
              <a:rPr lang="en-US" altLang="en-US" dirty="0"/>
              <a:t> </a:t>
            </a:r>
            <a:r>
              <a:rPr lang="en-US" altLang="en-US" dirty="0" smtClean="0"/>
              <a:t>   </a:t>
            </a:r>
            <a:r>
              <a:rPr lang="en-US" altLang="en-US" sz="2000" dirty="0" smtClean="0"/>
              <a:t>A private school I know has 9 grade school grades and 4 high school grades. It is a nonprofit that ordinarily is funded 90% by tuition and 10% by donations. </a:t>
            </a:r>
            <a:r>
              <a:rPr lang="en-US" altLang="en-US" sz="2000" b="1" dirty="0" smtClean="0"/>
              <a:t>The tuition is   $4,500 for the grade school $5,500 for the high school. </a:t>
            </a:r>
            <a:r>
              <a:rPr lang="en-US" altLang="en-US" sz="2000" dirty="0" smtClean="0"/>
              <a:t> Grade school class sizes are 18, close to the maximum of 22 that school policy permits.  High school class sizes are 9. Quite a few students leave for the public schools after 8</a:t>
            </a:r>
            <a:r>
              <a:rPr lang="en-US" altLang="en-US" sz="2000" baseline="30000" dirty="0" smtClean="0"/>
              <a:t>th</a:t>
            </a:r>
            <a:r>
              <a:rPr lang="en-US" altLang="en-US" sz="2000" dirty="0" smtClean="0"/>
              <a:t> grade.</a:t>
            </a:r>
          </a:p>
          <a:p>
            <a:r>
              <a:rPr lang="en-US" altLang="en-US" sz="2000" dirty="0" smtClean="0"/>
              <a:t>    Admission is nonselective; very few applicants are turned away. Many students get financial aid, which the school budgets at $75,000/year, or Indiana government voucher aid, depending on family income.  All these figures are rough, for illustration use only. Grade and high school teachers receive the same salaries.  The budget is balanced, under the assumption that $80,000 will be raised from donations and that average tuition will rise by 5%, which is $225 for grade school and $275 for high school.</a:t>
            </a:r>
          </a:p>
          <a:p>
            <a:r>
              <a:rPr lang="en-US" altLang="en-US" sz="2000" dirty="0" smtClean="0">
                <a:solidFill>
                  <a:srgbClr val="C00000"/>
                </a:solidFill>
              </a:rPr>
              <a:t>    You can deduce from this that the grade school is profitable and the high school is unprofitable.  As a matter of policy, the Board wishes to keep the high school going even though it has to be subsidized.  It also would like to enroll more students if possible and it MUST balance the budget.</a:t>
            </a:r>
          </a:p>
          <a:p>
            <a:r>
              <a:rPr lang="en-US" altLang="en-US" sz="2000" b="1" dirty="0" smtClean="0"/>
              <a:t>    Should  both grade and high school tuition rise by 5%?</a:t>
            </a:r>
          </a:p>
        </p:txBody>
      </p:sp>
      <p:sp>
        <p:nvSpPr>
          <p:cNvPr id="5" name="Slide Number Placeholder 5"/>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68355FB7-CB43-48C6-B361-E055148252E0}" type="slidenum">
              <a:rPr lang="en-US" altLang="en-US" sz="1400" smtClean="0"/>
              <a:pPr eaLnBrk="1" hangingPunct="1">
                <a:spcBef>
                  <a:spcPct val="0"/>
                </a:spcBef>
                <a:buFontTx/>
                <a:buNone/>
              </a:pPr>
              <a:t>32</a:t>
            </a:fld>
            <a:endParaRPr lang="en-US" altLang="en-US" sz="14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1219200"/>
          </a:xfrm>
        </p:spPr>
        <p:txBody>
          <a:bodyPr/>
          <a:lstStyle/>
          <a:p>
            <a:r>
              <a:rPr lang="en-US" altLang="en-US" smtClean="0"/>
              <a:t>Pricing I –</a:t>
            </a:r>
            <a:r>
              <a:rPr lang="en-US" altLang="en-US" err="1" smtClean="0"/>
              <a:t>Elasticities</a:t>
            </a:r>
            <a:r>
              <a:rPr lang="en-US" altLang="en-US" smtClean="0"/>
              <a:t> of Demand</a:t>
            </a:r>
          </a:p>
        </p:txBody>
      </p:sp>
      <p:sp>
        <p:nvSpPr>
          <p:cNvPr id="29699" name="Subtitle 2"/>
          <p:cNvSpPr>
            <a:spLocks noGrp="1"/>
          </p:cNvSpPr>
          <p:nvPr>
            <p:ph type="subTitle" idx="1"/>
          </p:nvPr>
        </p:nvSpPr>
        <p:spPr>
          <a:xfrm>
            <a:off x="381000" y="1371600"/>
            <a:ext cx="8458200" cy="5410200"/>
          </a:xfrm>
        </p:spPr>
        <p:txBody>
          <a:bodyPr/>
          <a:lstStyle/>
          <a:p>
            <a:r>
              <a:rPr lang="en-US" altLang="en-US" sz="2600" dirty="0" smtClean="0"/>
              <a:t>   This is a Ramsey pricing problem: price two goods so as to achieve a certain budget target. That means the data needed to answer it is marginal cost, the budget target, and the demand elasticities.</a:t>
            </a:r>
            <a:endParaRPr lang="en-US" altLang="en-US" sz="400" dirty="0" smtClean="0"/>
          </a:p>
          <a:p>
            <a:r>
              <a:rPr lang="en-US" altLang="en-US" sz="2600" dirty="0"/>
              <a:t> </a:t>
            </a:r>
            <a:r>
              <a:rPr lang="en-US" altLang="en-US" sz="2600" dirty="0" smtClean="0"/>
              <a:t>   We don’t know the demand elasticities for  grade school and high school classes.  It may well be that high school demand is more elastic, since so many students leave after the 8</a:t>
            </a:r>
            <a:r>
              <a:rPr lang="en-US" altLang="en-US" sz="2600" baseline="30000" dirty="0" smtClean="0"/>
              <a:t>th</a:t>
            </a:r>
            <a:r>
              <a:rPr lang="en-US" altLang="en-US" sz="2600" dirty="0" smtClean="0"/>
              <a:t> grade. Then the high school tuition should LOWER, not HIGHER.  But the main reason for leaving is not money– it is sports teams, or the child wanting more freedom, or science labs. Maybe demand is not more elastic.</a:t>
            </a:r>
            <a:endParaRPr lang="en-US" altLang="en-US" sz="400" dirty="0" smtClean="0"/>
          </a:p>
          <a:p>
            <a:r>
              <a:rPr lang="en-US" altLang="en-US" sz="2600" b="1" dirty="0"/>
              <a:t> </a:t>
            </a:r>
            <a:r>
              <a:rPr lang="en-US" altLang="en-US" sz="2600" b="1" dirty="0" smtClean="0"/>
              <a:t>   So let’s assume elasticities are the same for both products.   </a:t>
            </a:r>
          </a:p>
        </p:txBody>
      </p:sp>
      <p:sp>
        <p:nvSpPr>
          <p:cNvPr id="5" name="Slide Number Placeholder 5"/>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68355FB7-CB43-48C6-B361-E055148252E0}" type="slidenum">
              <a:rPr lang="en-US" altLang="en-US" sz="1400" smtClean="0"/>
              <a:pPr eaLnBrk="1" hangingPunct="1">
                <a:spcBef>
                  <a:spcPct val="0"/>
                </a:spcBef>
                <a:buFontTx/>
                <a:buNone/>
              </a:pPr>
              <a:t>33</a:t>
            </a:fld>
            <a:endParaRPr lang="en-US" altLang="en-US" sz="14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9144000" cy="1219200"/>
          </a:xfrm>
        </p:spPr>
        <p:txBody>
          <a:bodyPr/>
          <a:lstStyle/>
          <a:p>
            <a:r>
              <a:rPr lang="en-US" altLang="en-US" smtClean="0"/>
              <a:t>Pricing II</a:t>
            </a:r>
          </a:p>
        </p:txBody>
      </p:sp>
      <p:sp>
        <p:nvSpPr>
          <p:cNvPr id="30723" name="Subtitle 2"/>
          <p:cNvSpPr>
            <a:spLocks noGrp="1"/>
          </p:cNvSpPr>
          <p:nvPr>
            <p:ph type="subTitle" idx="1"/>
          </p:nvPr>
        </p:nvSpPr>
        <p:spPr>
          <a:xfrm>
            <a:off x="228600" y="1447800"/>
            <a:ext cx="8763000" cy="5197475"/>
          </a:xfrm>
        </p:spPr>
        <p:txBody>
          <a:bodyPr/>
          <a:lstStyle/>
          <a:p>
            <a:r>
              <a:rPr lang="en-US" altLang="en-US" dirty="0"/>
              <a:t> </a:t>
            </a:r>
            <a:r>
              <a:rPr lang="en-US" altLang="en-US" dirty="0" smtClean="0"/>
              <a:t>   How about marginal cost?  It is high for grade school, because class size is near capacity. Adding an extra student will make the class a lot harder to manage. A kindergarten teacher tells us that a kindergarten class of over 18 is impossible to teach well. MC is very low for high school.</a:t>
            </a:r>
          </a:p>
          <a:p>
            <a:endParaRPr lang="en-US" altLang="en-US" sz="300" dirty="0" smtClean="0"/>
          </a:p>
          <a:p>
            <a:r>
              <a:rPr lang="en-US" altLang="en-US" dirty="0"/>
              <a:t> </a:t>
            </a:r>
            <a:r>
              <a:rPr lang="en-US" altLang="en-US" dirty="0" smtClean="0"/>
              <a:t>   If elasticities are the same for products X and Y, and marginal cost is lower for product X, then product X should be priced lower.</a:t>
            </a:r>
          </a:p>
          <a:p>
            <a:endParaRPr lang="en-US" altLang="en-US" sz="300" dirty="0" smtClean="0"/>
          </a:p>
          <a:p>
            <a:r>
              <a:rPr lang="en-US" altLang="en-US" dirty="0"/>
              <a:t> </a:t>
            </a:r>
            <a:r>
              <a:rPr lang="en-US" altLang="en-US" dirty="0" smtClean="0"/>
              <a:t>   Thus, high school tuition should not be higher than grade school tuition, as it is now: it should be lower.</a:t>
            </a:r>
          </a:p>
        </p:txBody>
      </p:sp>
      <p:sp>
        <p:nvSpPr>
          <p:cNvPr id="5" name="Slide Number Placeholder 5"/>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68355FB7-CB43-48C6-B361-E055148252E0}" type="slidenum">
              <a:rPr lang="en-US" altLang="en-US" sz="1400" smtClean="0"/>
              <a:pPr eaLnBrk="1" hangingPunct="1">
                <a:spcBef>
                  <a:spcPct val="0"/>
                </a:spcBef>
                <a:buFontTx/>
                <a:buNone/>
              </a:pPr>
              <a:t>34</a:t>
            </a:fld>
            <a:endParaRPr lang="en-US" altLang="en-US" sz="14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9144000" cy="1219200"/>
          </a:xfrm>
        </p:spPr>
        <p:txBody>
          <a:bodyPr/>
          <a:lstStyle/>
          <a:p>
            <a:r>
              <a:rPr lang="en-US" altLang="en-US" smtClean="0"/>
              <a:t>A Mispricing Mistake</a:t>
            </a:r>
          </a:p>
        </p:txBody>
      </p:sp>
      <p:sp>
        <p:nvSpPr>
          <p:cNvPr id="31747" name="Subtitle 2"/>
          <p:cNvSpPr>
            <a:spLocks noGrp="1"/>
          </p:cNvSpPr>
          <p:nvPr>
            <p:ph type="subTitle" idx="1"/>
          </p:nvPr>
        </p:nvSpPr>
        <p:spPr>
          <a:xfrm>
            <a:off x="228600" y="1660526"/>
            <a:ext cx="8534400" cy="5273674"/>
          </a:xfrm>
        </p:spPr>
        <p:txBody>
          <a:bodyPr/>
          <a:lstStyle/>
          <a:p>
            <a:r>
              <a:rPr lang="en-US" altLang="en-US" smtClean="0"/>
              <a:t>    Why, then, is high school tuition higher than grade school tuition?</a:t>
            </a:r>
          </a:p>
          <a:p>
            <a:r>
              <a:rPr lang="en-US" altLang="en-US"/>
              <a:t> </a:t>
            </a:r>
            <a:r>
              <a:rPr lang="en-US" altLang="en-US" smtClean="0"/>
              <a:t>     Answer: </a:t>
            </a:r>
            <a:r>
              <a:rPr lang="en-US" altLang="en-US" b="1" i="1" smtClean="0"/>
              <a:t>so the price comes closer to average cost.</a:t>
            </a:r>
          </a:p>
          <a:p>
            <a:endParaRPr lang="en-US" altLang="en-US" sz="1200" b="1" i="1" smtClean="0"/>
          </a:p>
          <a:p>
            <a:r>
              <a:rPr lang="en-US" altLang="en-US" b="1" i="1"/>
              <a:t> </a:t>
            </a:r>
            <a:r>
              <a:rPr lang="en-US" altLang="en-US" b="1" i="1" smtClean="0"/>
              <a:t>   </a:t>
            </a:r>
            <a:r>
              <a:rPr lang="en-US" altLang="en-US" smtClean="0"/>
              <a:t>The average cost of a grade school class is much lower, because the fixed cost of the teacher is spread across 18 students instead of 9.</a:t>
            </a:r>
          </a:p>
          <a:p>
            <a:endParaRPr lang="en-US" altLang="en-US" sz="1200" smtClean="0"/>
          </a:p>
          <a:p>
            <a:r>
              <a:rPr lang="en-US" altLang="en-US"/>
              <a:t> </a:t>
            </a:r>
            <a:r>
              <a:rPr lang="en-US" altLang="en-US" smtClean="0"/>
              <a:t>   Thus, the instinct of people untrained in economics, especially if they are not in business jobs, is to charge more for high school.</a:t>
            </a:r>
          </a:p>
        </p:txBody>
      </p:sp>
      <p:sp>
        <p:nvSpPr>
          <p:cNvPr id="5" name="Slide Number Placeholder 5"/>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68355FB7-CB43-48C6-B361-E055148252E0}" type="slidenum">
              <a:rPr lang="en-US" altLang="en-US" sz="1400" smtClean="0"/>
              <a:pPr eaLnBrk="1" hangingPunct="1">
                <a:spcBef>
                  <a:spcPct val="0"/>
                </a:spcBef>
                <a:buFontTx/>
                <a:buNone/>
              </a:pPr>
              <a:t>35</a:t>
            </a:fld>
            <a:endParaRPr lang="en-US" altLang="en-US" sz="1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1219200"/>
          </a:xfrm>
        </p:spPr>
        <p:txBody>
          <a:bodyPr/>
          <a:lstStyle/>
          <a:p>
            <a:r>
              <a:rPr lang="en-US" altLang="en-US" smtClean="0"/>
              <a:t>The Companies</a:t>
            </a:r>
          </a:p>
        </p:txBody>
      </p:sp>
      <p:sp>
        <p:nvSpPr>
          <p:cNvPr id="6148" name="Subtitle 3"/>
          <p:cNvSpPr>
            <a:spLocks noGrp="1"/>
          </p:cNvSpPr>
          <p:nvPr>
            <p:ph type="subTitle" idx="1"/>
          </p:nvPr>
        </p:nvSpPr>
        <p:spPr>
          <a:xfrm>
            <a:off x="381000" y="1524000"/>
            <a:ext cx="8382000" cy="4724400"/>
          </a:xfrm>
        </p:spPr>
        <p:txBody>
          <a:bodyPr/>
          <a:lstStyle/>
          <a:p>
            <a:r>
              <a:rPr lang="en-US" altLang="en-US" dirty="0"/>
              <a:t> </a:t>
            </a:r>
            <a:r>
              <a:rPr lang="en-US" altLang="en-US" dirty="0" smtClean="0"/>
              <a:t> There are 3,273 power producers in the United States, </a:t>
            </a:r>
          </a:p>
          <a:p>
            <a:r>
              <a:rPr lang="en-US" altLang="en-US" dirty="0" smtClean="0"/>
              <a:t>      210 investor-owned</a:t>
            </a:r>
          </a:p>
          <a:p>
            <a:r>
              <a:rPr lang="en-US" altLang="en-US" dirty="0" smtClean="0"/>
              <a:t>      2,009 state and local,</a:t>
            </a:r>
          </a:p>
          <a:p>
            <a:r>
              <a:rPr lang="en-US" altLang="en-US" dirty="0" smtClean="0"/>
              <a:t>      9 Federal  electric utilities,</a:t>
            </a:r>
          </a:p>
          <a:p>
            <a:r>
              <a:rPr lang="en-US" altLang="en-US" dirty="0" smtClean="0"/>
              <a:t>      883 </a:t>
            </a:r>
            <a:r>
              <a:rPr lang="en-US" altLang="en-US" dirty="0" smtClean="0"/>
              <a:t>rural </a:t>
            </a:r>
            <a:r>
              <a:rPr lang="en-US" altLang="en-US" dirty="0" smtClean="0"/>
              <a:t>electric cooperatives.</a:t>
            </a:r>
          </a:p>
          <a:p>
            <a:r>
              <a:rPr lang="en-US" altLang="en-US" dirty="0" smtClean="0"/>
              <a:t>      1,738 nonutility power producers,</a:t>
            </a:r>
          </a:p>
          <a:p>
            <a:endParaRPr lang="en-US" altLang="en-US" sz="2000" dirty="0" smtClean="0"/>
          </a:p>
          <a:p>
            <a:r>
              <a:rPr lang="en-US" altLang="en-US" dirty="0"/>
              <a:t> </a:t>
            </a:r>
            <a:r>
              <a:rPr lang="en-US" altLang="en-US" dirty="0" smtClean="0"/>
              <a:t> 38% of the gigawatt capacity is from investor-owned utilities, 9% state-and-local, 7% federal, 4% cooperatives, and 42% </a:t>
            </a:r>
            <a:r>
              <a:rPr lang="en-US" altLang="en-US" dirty="0" err="1" smtClean="0"/>
              <a:t>nonutilities</a:t>
            </a:r>
            <a:r>
              <a:rPr lang="en-US" altLang="en-US" dirty="0" smtClean="0"/>
              <a:t>.</a:t>
            </a:r>
          </a:p>
        </p:txBody>
      </p:sp>
      <p:sp>
        <p:nvSpPr>
          <p:cNvPr id="7"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8355FB7-CB43-48C6-B361-E055148252E0}" type="slidenum">
              <a:rPr lang="en-US" altLang="en-US" sz="1400"/>
              <a:pPr eaLnBrk="1" hangingPunct="1">
                <a:spcBef>
                  <a:spcPct val="0"/>
                </a:spcBef>
                <a:buFontTx/>
                <a:buNone/>
              </a:pPr>
              <a:t>4</a:t>
            </a:fld>
            <a:endParaRPr lang="en-US" altLang="en-US" sz="1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1219200"/>
          </a:xfrm>
        </p:spPr>
        <p:txBody>
          <a:bodyPr/>
          <a:lstStyle/>
          <a:p>
            <a:r>
              <a:rPr lang="en-US" altLang="en-US" smtClean="0"/>
              <a:t>Solutions to Natural Monopoly</a:t>
            </a:r>
          </a:p>
        </p:txBody>
      </p:sp>
      <p:sp>
        <p:nvSpPr>
          <p:cNvPr id="7172" name="Subtitle 3"/>
          <p:cNvSpPr>
            <a:spLocks noGrp="1"/>
          </p:cNvSpPr>
          <p:nvPr>
            <p:ph type="subTitle" idx="1"/>
          </p:nvPr>
        </p:nvSpPr>
        <p:spPr>
          <a:xfrm>
            <a:off x="609600" y="1524000"/>
            <a:ext cx="8229600" cy="4953000"/>
          </a:xfrm>
        </p:spPr>
        <p:txBody>
          <a:bodyPr/>
          <a:lstStyle/>
          <a:p>
            <a:r>
              <a:rPr lang="en-US" altLang="en-US" sz="3200" smtClean="0"/>
              <a:t>1.  Just let it be an unregulated monopoly.</a:t>
            </a:r>
          </a:p>
          <a:p>
            <a:endParaRPr lang="en-US" altLang="en-US" sz="800" smtClean="0"/>
          </a:p>
          <a:p>
            <a:r>
              <a:rPr lang="en-US" altLang="en-US" sz="3200" smtClean="0"/>
              <a:t>2. The government sells a license to be the unregulated monopoly in that industry.</a:t>
            </a:r>
          </a:p>
          <a:p>
            <a:endParaRPr lang="en-US" altLang="en-US" sz="800" smtClean="0"/>
          </a:p>
          <a:p>
            <a:r>
              <a:rPr lang="en-US" altLang="en-US" sz="3200" smtClean="0"/>
              <a:t>3. Government ownership</a:t>
            </a:r>
          </a:p>
          <a:p>
            <a:endParaRPr lang="en-US" altLang="en-US" sz="800" smtClean="0"/>
          </a:p>
          <a:p>
            <a:r>
              <a:rPr lang="en-US" altLang="en-US" sz="3200" smtClean="0"/>
              <a:t>4. Marginal-cost pricing plus a subsidy</a:t>
            </a:r>
          </a:p>
          <a:p>
            <a:endParaRPr lang="en-US" altLang="en-US" sz="800" smtClean="0"/>
          </a:p>
          <a:p>
            <a:r>
              <a:rPr lang="en-US" altLang="en-US" sz="3200" smtClean="0"/>
              <a:t>5. Price caps</a:t>
            </a:r>
          </a:p>
          <a:p>
            <a:endParaRPr lang="en-US" altLang="en-US" sz="800" smtClean="0"/>
          </a:p>
          <a:p>
            <a:r>
              <a:rPr lang="en-US" altLang="en-US" sz="3200" smtClean="0"/>
              <a:t>6. Average-cost pricing </a:t>
            </a:r>
          </a:p>
        </p:txBody>
      </p:sp>
      <p:sp>
        <p:nvSpPr>
          <p:cNvPr id="5"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8355FB7-CB43-48C6-B361-E055148252E0}" type="slidenum">
              <a:rPr lang="en-US" altLang="en-US" sz="1400"/>
              <a:pPr eaLnBrk="1" hangingPunct="1">
                <a:spcBef>
                  <a:spcPct val="0"/>
                </a:spcBef>
                <a:buFontTx/>
                <a:buNone/>
              </a:pPr>
              <a:t>5</a:t>
            </a:fld>
            <a:endParaRPr lang="en-US" altLang="en-US" sz="1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100000">
              <a:schemeClr val="bg1"/>
            </a:gs>
            <a:gs pos="100000">
              <a:srgbClr val="4EACF2"/>
            </a:gs>
          </a:gsLst>
          <a:lin ang="5400000" scaled="1"/>
        </a:gra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1219200"/>
          </a:xfrm>
        </p:spPr>
        <p:txBody>
          <a:bodyPr/>
          <a:lstStyle/>
          <a:p>
            <a:r>
              <a:rPr lang="en-US" altLang="en-US" smtClean="0"/>
              <a:t>Laissez Faire</a:t>
            </a:r>
          </a:p>
        </p:txBody>
      </p:sp>
      <p:sp>
        <p:nvSpPr>
          <p:cNvPr id="7"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8355FB7-CB43-48C6-B361-E055148252E0}" type="slidenum">
              <a:rPr lang="en-US" altLang="en-US" sz="1400"/>
              <a:pPr eaLnBrk="1" hangingPunct="1">
                <a:spcBef>
                  <a:spcPct val="0"/>
                </a:spcBef>
                <a:buFontTx/>
                <a:buNone/>
              </a:pPr>
              <a:t>6</a:t>
            </a:fld>
            <a:endParaRPr lang="en-US" altLang="en-US" sz="1400"/>
          </a:p>
        </p:txBody>
      </p:sp>
      <p:pic>
        <p:nvPicPr>
          <p:cNvPr id="4" name="Picture 3"/>
          <p:cNvPicPr>
            <a:picLocks noChangeAspect="1"/>
          </p:cNvPicPr>
          <p:nvPr/>
        </p:nvPicPr>
        <p:blipFill>
          <a:blip r:embed="rId3"/>
          <a:stretch>
            <a:fillRect/>
          </a:stretch>
        </p:blipFill>
        <p:spPr>
          <a:xfrm>
            <a:off x="1219200" y="1752600"/>
            <a:ext cx="5944669" cy="4876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100000">
              <a:schemeClr val="bg1"/>
            </a:gs>
            <a:gs pos="100000">
              <a:srgbClr val="4EACF2"/>
            </a:gs>
          </a:gsLst>
          <a:lin ang="5400000" scaled="1"/>
        </a:grad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1219200"/>
          </a:xfrm>
        </p:spPr>
        <p:txBody>
          <a:bodyPr/>
          <a:lstStyle/>
          <a:p>
            <a:r>
              <a:rPr lang="en-US" altLang="en-US" smtClean="0"/>
              <a:t>Franchise bidding</a:t>
            </a:r>
          </a:p>
        </p:txBody>
      </p:sp>
      <p:sp>
        <p:nvSpPr>
          <p:cNvPr id="9220" name="Subtitle 3"/>
          <p:cNvSpPr>
            <a:spLocks noGrp="1"/>
          </p:cNvSpPr>
          <p:nvPr>
            <p:ph type="subTitle" idx="1"/>
          </p:nvPr>
        </p:nvSpPr>
        <p:spPr>
          <a:xfrm>
            <a:off x="5334000" y="1447800"/>
            <a:ext cx="3505200" cy="5273675"/>
          </a:xfrm>
        </p:spPr>
        <p:txBody>
          <a:bodyPr/>
          <a:lstStyle/>
          <a:p>
            <a:r>
              <a:rPr lang="en-US" altLang="en-US" sz="2600" dirty="0" smtClean="0"/>
              <a:t>    Franchise bidding: sell the right to be the monopoly by auction.  If all potential companies had the same costs, they would all bid amount 80($20-$10)-$300 = $500.</a:t>
            </a:r>
          </a:p>
          <a:p>
            <a:endParaRPr lang="en-US" altLang="en-US" sz="1200" dirty="0" smtClean="0"/>
          </a:p>
          <a:p>
            <a:r>
              <a:rPr lang="en-US" altLang="en-US" sz="2600" dirty="0" smtClean="0"/>
              <a:t>    A variant on this is to have each company's bid take the form of the price it would charge for electricity.</a:t>
            </a:r>
          </a:p>
        </p:txBody>
      </p:sp>
      <p:sp>
        <p:nvSpPr>
          <p:cNvPr id="6" name="Slide Number Placeholder 5"/>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68355FB7-CB43-48C6-B361-E055148252E0}" type="slidenum">
              <a:rPr lang="en-US" altLang="en-US" sz="1400" smtClean="0"/>
              <a:pPr eaLnBrk="1" hangingPunct="1">
                <a:spcBef>
                  <a:spcPct val="0"/>
                </a:spcBef>
                <a:buFontTx/>
                <a:buNone/>
              </a:pPr>
              <a:t>7</a:t>
            </a:fld>
            <a:endParaRPr lang="en-US" altLang="en-US" sz="1400"/>
          </a:p>
        </p:txBody>
      </p:sp>
      <p:pic>
        <p:nvPicPr>
          <p:cNvPr id="7" name="Picture 6"/>
          <p:cNvPicPr>
            <a:picLocks noChangeAspect="1"/>
          </p:cNvPicPr>
          <p:nvPr/>
        </p:nvPicPr>
        <p:blipFill>
          <a:blip r:embed="rId3"/>
          <a:stretch>
            <a:fillRect/>
          </a:stretch>
        </p:blipFill>
        <p:spPr>
          <a:xfrm>
            <a:off x="609600" y="1676400"/>
            <a:ext cx="4551387" cy="3733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100000">
              <a:schemeClr val="bg1"/>
            </a:gs>
            <a:gs pos="100000">
              <a:srgbClr val="4EACF2"/>
            </a:gs>
          </a:gsLst>
          <a:lin ang="5400000" scaled="1"/>
        </a:gra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9144000" cy="1219200"/>
          </a:xfrm>
        </p:spPr>
        <p:txBody>
          <a:bodyPr/>
          <a:lstStyle/>
          <a:p>
            <a:r>
              <a:rPr lang="en-US" altLang="en-US" smtClean="0"/>
              <a:t>Government Ownership</a:t>
            </a:r>
          </a:p>
        </p:txBody>
      </p:sp>
      <p:sp>
        <p:nvSpPr>
          <p:cNvPr id="10244" name="Subtitle 3"/>
          <p:cNvSpPr>
            <a:spLocks noGrp="1"/>
          </p:cNvSpPr>
          <p:nvPr>
            <p:ph type="subTitle" idx="1"/>
          </p:nvPr>
        </p:nvSpPr>
        <p:spPr>
          <a:xfrm>
            <a:off x="304800" y="1447800"/>
            <a:ext cx="3657600" cy="5105400"/>
          </a:xfrm>
        </p:spPr>
        <p:txBody>
          <a:bodyPr/>
          <a:lstStyle/>
          <a:p>
            <a:r>
              <a:rPr lang="en-US" altLang="en-US" sz="2600" dirty="0" smtClean="0"/>
              <a:t>    Perhaps costs will be higher than for a private company, but the government enterprise at least could set the price equal to marginal cost, and cover the resulting losses (since P </a:t>
            </a:r>
            <a:r>
              <a:rPr lang="en-US" altLang="en-US" sz="2600" dirty="0" smtClean="0"/>
              <a:t>&lt; AC </a:t>
            </a:r>
            <a:r>
              <a:rPr lang="en-US" altLang="en-US" sz="2600" dirty="0" smtClean="0"/>
              <a:t>in that case) using revenue from income taxes. The price would be $10 and the subsidy would equal area  ($11-$10)(160) = $160.</a:t>
            </a:r>
          </a:p>
        </p:txBody>
      </p:sp>
      <p:sp>
        <p:nvSpPr>
          <p:cNvPr id="7" name="Slide Number Placeholder 5"/>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68355FB7-CB43-48C6-B361-E055148252E0}" type="slidenum">
              <a:rPr lang="en-US" altLang="en-US" sz="1400" smtClean="0"/>
              <a:pPr eaLnBrk="1" hangingPunct="1">
                <a:spcBef>
                  <a:spcPct val="0"/>
                </a:spcBef>
                <a:buFontTx/>
                <a:buNone/>
              </a:pPr>
              <a:t>8</a:t>
            </a:fld>
            <a:endParaRPr lang="en-US" altLang="en-US" sz="1400"/>
          </a:p>
        </p:txBody>
      </p:sp>
      <p:pic>
        <p:nvPicPr>
          <p:cNvPr id="6" name="Picture 5"/>
          <p:cNvPicPr>
            <a:picLocks noChangeAspect="1"/>
          </p:cNvPicPr>
          <p:nvPr/>
        </p:nvPicPr>
        <p:blipFill>
          <a:blip r:embed="rId3"/>
          <a:stretch>
            <a:fillRect/>
          </a:stretch>
        </p:blipFill>
        <p:spPr>
          <a:xfrm>
            <a:off x="4045998" y="2286000"/>
            <a:ext cx="4648200" cy="381322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1219200"/>
          </a:xfrm>
        </p:spPr>
        <p:txBody>
          <a:bodyPr/>
          <a:lstStyle/>
          <a:p>
            <a:r>
              <a:rPr lang="en-US" altLang="en-US" smtClean="0"/>
              <a:t>Privatization</a:t>
            </a:r>
          </a:p>
        </p:txBody>
      </p:sp>
      <p:pic>
        <p:nvPicPr>
          <p:cNvPr id="11269" name="Picture 6" descr="tem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378823"/>
            <a:ext cx="5638800" cy="530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68355FB7-CB43-48C6-B361-E055148252E0}" type="slidenum">
              <a:rPr lang="en-US" altLang="en-US" sz="1400" smtClean="0"/>
              <a:pPr eaLnBrk="1" hangingPunct="1">
                <a:spcBef>
                  <a:spcPct val="0"/>
                </a:spcBef>
                <a:buFontTx/>
                <a:buNone/>
              </a:pPr>
              <a:t>9</a:t>
            </a:fld>
            <a:endParaRPr lang="en-US" altLang="en-US" sz="1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4270</TotalTime>
  <Words>2000</Words>
  <Application>Microsoft Office PowerPoint</Application>
  <PresentationFormat>On-screen Show (4:3)</PresentationFormat>
  <Paragraphs>241</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Arial</vt:lpstr>
      <vt:lpstr>Century Gothic</vt:lpstr>
      <vt:lpstr>Garamond</vt:lpstr>
      <vt:lpstr>Default Design</vt:lpstr>
      <vt:lpstr>PowerPoint Presentation</vt:lpstr>
      <vt:lpstr>PowerPoint Presentation</vt:lpstr>
      <vt:lpstr>Natural Monopoly</vt:lpstr>
      <vt:lpstr>The Companies</vt:lpstr>
      <vt:lpstr>Solutions to Natural Monopoly</vt:lpstr>
      <vt:lpstr>Laissez Faire</vt:lpstr>
      <vt:lpstr>Franchise bidding</vt:lpstr>
      <vt:lpstr>Government Ownership</vt:lpstr>
      <vt:lpstr>Privatization</vt:lpstr>
      <vt:lpstr> Indiana Toll Road  Privatization</vt:lpstr>
      <vt:lpstr>The Post Office</vt:lpstr>
      <vt:lpstr>Marginal Cost + Subsidy</vt:lpstr>
      <vt:lpstr>Average-Cost Pricing</vt:lpstr>
      <vt:lpstr>PowerPoint Presentation</vt:lpstr>
      <vt:lpstr>Price-Cap Regulation</vt:lpstr>
      <vt:lpstr>Rate-of-Return Regulation</vt:lpstr>
      <vt:lpstr>A NIPSCO Rate Case</vt:lpstr>
      <vt:lpstr>The Indiana Utility  Regulatory Commission</vt:lpstr>
      <vt:lpstr>A Rate Case’s Timeline</vt:lpstr>
      <vt:lpstr>NIPSCO’s Rate Base</vt:lpstr>
      <vt:lpstr>NIPSCO’s Cost of Capital</vt:lpstr>
      <vt:lpstr>NIPSCO’s Prices</vt:lpstr>
      <vt:lpstr>Generation (but not the retail transmission lines) Has Been Deregulated in Some States</vt:lpstr>
      <vt:lpstr>Even Retailing Has Been Deregulated in Some States</vt:lpstr>
      <vt:lpstr>PowerPoint Presentation</vt:lpstr>
      <vt:lpstr>Ramsey Pricing Diagram I</vt:lpstr>
      <vt:lpstr>Ramsey Pricing Diagram</vt:lpstr>
      <vt:lpstr>Ramsey Pricing-- Elasticities</vt:lpstr>
      <vt:lpstr>PowerPoint Presentation</vt:lpstr>
      <vt:lpstr>The Ramsey Pricing Rule</vt:lpstr>
      <vt:lpstr>The Ramsey Pricing Rule</vt:lpstr>
      <vt:lpstr>Setting Tuition at a School</vt:lpstr>
      <vt:lpstr>Pricing I –Elasticities of Demand</vt:lpstr>
      <vt:lpstr>Pricing II</vt:lpstr>
      <vt:lpstr>A Mispricing Mistake</vt:lpstr>
    </vt:vector>
  </TitlesOfParts>
  <Company>Kelley School of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Tech. Services</dc:creator>
  <cp:lastModifiedBy>Rasmusen, Eric B.</cp:lastModifiedBy>
  <cp:revision>665</cp:revision>
  <cp:lastPrinted>2016-04-05T18:13:16Z</cp:lastPrinted>
  <dcterms:created xsi:type="dcterms:W3CDTF">2005-06-05T22:12:32Z</dcterms:created>
  <dcterms:modified xsi:type="dcterms:W3CDTF">2020-04-13T21:26:34Z</dcterms:modified>
</cp:coreProperties>
</file>