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7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7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7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9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3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1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9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2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CB4CC-2813-4C43-BA8C-58100B69BAE7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54A7A-E0E3-4C6C-B61E-8AD4F5B95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5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514" y="1463942"/>
            <a:ext cx="5919730" cy="527392"/>
          </a:xfrm>
        </p:spPr>
        <p:txBody>
          <a:bodyPr>
            <a:normAutofit fontScale="90000"/>
          </a:bodyPr>
          <a:lstStyle/>
          <a:p>
            <a:r>
              <a:rPr lang="en-US" smtClean="0"/>
              <a:t>Handout: 6.4. Death Rates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248" y="624315"/>
            <a:ext cx="1638195" cy="41277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900"/>
              <a:t>January 4, 2022</a:t>
            </a:r>
          </a:p>
          <a:p>
            <a:pPr algn="l"/>
            <a:r>
              <a:rPr lang="en-US" sz="900"/>
              <a:t>Cedars Math, Mr. Rasmusen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955448"/>
              </p:ext>
            </p:extLst>
          </p:nvPr>
        </p:nvGraphicFramePr>
        <p:xfrm>
          <a:off x="878540" y="2163716"/>
          <a:ext cx="4890250" cy="3719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4158">
                  <a:extLst>
                    <a:ext uri="{9D8B030D-6E8A-4147-A177-3AD203B41FA5}">
                      <a16:colId xmlns:a16="http://schemas.microsoft.com/office/drawing/2014/main" val="1406880840"/>
                    </a:ext>
                  </a:extLst>
                </a:gridCol>
                <a:gridCol w="834158">
                  <a:extLst>
                    <a:ext uri="{9D8B030D-6E8A-4147-A177-3AD203B41FA5}">
                      <a16:colId xmlns:a16="http://schemas.microsoft.com/office/drawing/2014/main" val="905439337"/>
                    </a:ext>
                  </a:extLst>
                </a:gridCol>
                <a:gridCol w="834158">
                  <a:extLst>
                    <a:ext uri="{9D8B030D-6E8A-4147-A177-3AD203B41FA5}">
                      <a16:colId xmlns:a16="http://schemas.microsoft.com/office/drawing/2014/main" val="2311688138"/>
                    </a:ext>
                  </a:extLst>
                </a:gridCol>
                <a:gridCol w="834158">
                  <a:extLst>
                    <a:ext uri="{9D8B030D-6E8A-4147-A177-3AD203B41FA5}">
                      <a16:colId xmlns:a16="http://schemas.microsoft.com/office/drawing/2014/main" val="2986643571"/>
                    </a:ext>
                  </a:extLst>
                </a:gridCol>
                <a:gridCol w="834158">
                  <a:extLst>
                    <a:ext uri="{9D8B030D-6E8A-4147-A177-3AD203B41FA5}">
                      <a16:colId xmlns:a16="http://schemas.microsoft.com/office/drawing/2014/main" val="20747752"/>
                    </a:ext>
                  </a:extLst>
                </a:gridCol>
                <a:gridCol w="719460">
                  <a:extLst>
                    <a:ext uri="{9D8B030D-6E8A-4147-A177-3AD203B41FA5}">
                      <a16:colId xmlns:a16="http://schemas.microsoft.com/office/drawing/2014/main" val="3870992863"/>
                    </a:ext>
                  </a:extLst>
                </a:gridCol>
              </a:tblGrid>
              <a:tr h="3925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2019 Deaths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2019 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2020  Deaths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2020 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3424378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"1-4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3,676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3,529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9925069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"5-14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5,497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5,623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0317005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"15-24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29,771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35,816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84.2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3424793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"25-34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59,178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128.8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73,486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159.5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1786182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"35-44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82,986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199.2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104,490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248.0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4162717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"45-54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160,393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191,142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473.5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4587511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"55-64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374,937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440,549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1,038.9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3837189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"65-74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555,559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1,764.6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674,507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2,072.3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106553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"75-84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688,027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4,308.3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822,084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4,997.0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8407032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85+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873,746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13,228.6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1,012,805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15,210.9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3009468"/>
                  </a:ext>
                </a:extLst>
              </a:tr>
              <a:tr h="209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2522128"/>
                  </a:ext>
                </a:extLst>
              </a:tr>
              <a:tr h="20959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Rates are per 100,000.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1670089"/>
                  </a:ext>
                </a:extLst>
              </a:tr>
              <a:tr h="392542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Source: https://www.cdc.gov/nchs/data/databriefs/db427-tables.pdf#4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847626"/>
                  </a:ext>
                </a:extLst>
              </a:tr>
              <a:tr h="209592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NCHS Data Brief No. 427, December 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2453876"/>
                  </a:ext>
                </a:extLst>
              </a:tr>
              <a:tr h="20959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This is for the United States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222967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2180" y="6075640"/>
            <a:ext cx="57620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1. How many preschoolers aged 1-4 were there in America in 2019?  You may </a:t>
            </a:r>
            <a:r>
              <a:rPr lang="en-US"/>
              <a:t>round </a:t>
            </a:r>
            <a:r>
              <a:rPr lang="en-US" smtClean="0"/>
              <a:t>deaths </a:t>
            </a:r>
            <a:r>
              <a:rPr lang="en-US"/>
              <a:t>to the nearest 1,000 and rates to the nearest multiple of 10 per 100,000. </a:t>
            </a:r>
          </a:p>
          <a:p>
            <a:r>
              <a:rPr lang="en-US" smtClean="0"/>
              <a:t> </a:t>
            </a:r>
            <a:endParaRPr lang="en-US"/>
          </a:p>
          <a:p>
            <a:r>
              <a:rPr lang="en-US"/>
              <a:t>2</a:t>
            </a:r>
            <a:r>
              <a:rPr lang="en-US"/>
              <a:t>. </a:t>
            </a:r>
            <a:r>
              <a:rPr lang="en-US" smtClean="0"/>
              <a:t>How </a:t>
            </a:r>
            <a:r>
              <a:rPr lang="en-US"/>
              <a:t>much did the death rate </a:t>
            </a:r>
            <a:r>
              <a:rPr lang="en-US"/>
              <a:t>for </a:t>
            </a:r>
            <a:r>
              <a:rPr lang="en-US" smtClean="0"/>
              <a:t>people aged between 35 and 44 </a:t>
            </a:r>
            <a:r>
              <a:rPr lang="en-US"/>
              <a:t>rise from 2019 to </a:t>
            </a:r>
            <a:r>
              <a:rPr lang="en-US"/>
              <a:t>2020</a:t>
            </a:r>
            <a:r>
              <a:rPr lang="en-US" smtClean="0"/>
              <a:t>?</a:t>
            </a:r>
          </a:p>
          <a:p>
            <a:r>
              <a:rPr lang="en-US"/>
              <a:t> </a:t>
            </a:r>
            <a:r>
              <a:rPr lang="en-US" smtClean="0"/>
              <a:t>   Note that this question can be answered in a couple of ways.</a:t>
            </a:r>
            <a:endParaRPr lang="en-US"/>
          </a:p>
          <a:p>
            <a:endParaRPr lang="en-US"/>
          </a:p>
          <a:p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8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195</Words>
  <Application>Microsoft Office PowerPoint</Application>
  <PresentationFormat>Letter Paper (8.5x11 in)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Handout: 6.4. Death Rates</vt:lpstr>
    </vt:vector>
  </TitlesOfParts>
  <Company>Kelley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Handout: 6.4. Death Rates</dc:title>
  <dc:creator>Lily Rasmusen</dc:creator>
  <cp:lastModifiedBy>Lily Rasmusen</cp:lastModifiedBy>
  <cp:revision>2</cp:revision>
  <dcterms:created xsi:type="dcterms:W3CDTF">2022-01-05T03:51:30Z</dcterms:created>
  <dcterms:modified xsi:type="dcterms:W3CDTF">2022-01-05T03:59:24Z</dcterms:modified>
</cp:coreProperties>
</file>