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1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6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3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7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88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9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0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9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2E37-B886-44C0-80BC-DB5FC99ED45B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49DA0-E3EE-45FE-B6A6-C8A65F6D9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4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16250" y="3435350"/>
            <a:ext cx="6286500" cy="12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498850" y="2120900"/>
            <a:ext cx="5016500" cy="24828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6756400" y="2984500"/>
            <a:ext cx="177979" cy="488950"/>
          </a:xfrm>
          <a:custGeom>
            <a:avLst/>
            <a:gdLst>
              <a:gd name="connsiteX0" fmla="*/ 0 w 177979"/>
              <a:gd name="connsiteY0" fmla="*/ 0 h 488950"/>
              <a:gd name="connsiteX1" fmla="*/ 31750 w 177979"/>
              <a:gd name="connsiteY1" fmla="*/ 6350 h 488950"/>
              <a:gd name="connsiteX2" fmla="*/ 57150 w 177979"/>
              <a:gd name="connsiteY2" fmla="*/ 57150 h 488950"/>
              <a:gd name="connsiteX3" fmla="*/ 76200 w 177979"/>
              <a:gd name="connsiteY3" fmla="*/ 76200 h 488950"/>
              <a:gd name="connsiteX4" fmla="*/ 114300 w 177979"/>
              <a:gd name="connsiteY4" fmla="*/ 127000 h 488950"/>
              <a:gd name="connsiteX5" fmla="*/ 139700 w 177979"/>
              <a:gd name="connsiteY5" fmla="*/ 165100 h 488950"/>
              <a:gd name="connsiteX6" fmla="*/ 158750 w 177979"/>
              <a:gd name="connsiteY6" fmla="*/ 203200 h 488950"/>
              <a:gd name="connsiteX7" fmla="*/ 165100 w 177979"/>
              <a:gd name="connsiteY7" fmla="*/ 247650 h 488950"/>
              <a:gd name="connsiteX8" fmla="*/ 177800 w 177979"/>
              <a:gd name="connsiteY8" fmla="*/ 323850 h 488950"/>
              <a:gd name="connsiteX9" fmla="*/ 171450 w 177979"/>
              <a:gd name="connsiteY9" fmla="*/ 488950 h 48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7979" h="488950">
                <a:moveTo>
                  <a:pt x="0" y="0"/>
                </a:moveTo>
                <a:cubicBezTo>
                  <a:pt x="10583" y="2117"/>
                  <a:pt x="23116" y="-126"/>
                  <a:pt x="31750" y="6350"/>
                </a:cubicBezTo>
                <a:cubicBezTo>
                  <a:pt x="64562" y="30959"/>
                  <a:pt x="41301" y="33377"/>
                  <a:pt x="57150" y="57150"/>
                </a:cubicBezTo>
                <a:cubicBezTo>
                  <a:pt x="62131" y="64622"/>
                  <a:pt x="71219" y="68728"/>
                  <a:pt x="76200" y="76200"/>
                </a:cubicBezTo>
                <a:cubicBezTo>
                  <a:pt x="112141" y="130111"/>
                  <a:pt x="76192" y="101594"/>
                  <a:pt x="114300" y="127000"/>
                </a:cubicBezTo>
                <a:cubicBezTo>
                  <a:pt x="122767" y="139700"/>
                  <a:pt x="134873" y="150620"/>
                  <a:pt x="139700" y="165100"/>
                </a:cubicBezTo>
                <a:cubicBezTo>
                  <a:pt x="148463" y="191390"/>
                  <a:pt x="142337" y="178581"/>
                  <a:pt x="158750" y="203200"/>
                </a:cubicBezTo>
                <a:cubicBezTo>
                  <a:pt x="160867" y="218017"/>
                  <a:pt x="162766" y="232866"/>
                  <a:pt x="165100" y="247650"/>
                </a:cubicBezTo>
                <a:cubicBezTo>
                  <a:pt x="169116" y="273085"/>
                  <a:pt x="177123" y="298109"/>
                  <a:pt x="177800" y="323850"/>
                </a:cubicBezTo>
                <a:cubicBezTo>
                  <a:pt x="179249" y="378905"/>
                  <a:pt x="171450" y="488950"/>
                  <a:pt x="171450" y="48895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59400" y="3073400"/>
            <a:ext cx="1111250" cy="342900"/>
          </a:xfrm>
          <a:custGeom>
            <a:avLst/>
            <a:gdLst>
              <a:gd name="connsiteX0" fmla="*/ 0 w 1111250"/>
              <a:gd name="connsiteY0" fmla="*/ 342900 h 342900"/>
              <a:gd name="connsiteX1" fmla="*/ 12700 w 1111250"/>
              <a:gd name="connsiteY1" fmla="*/ 311150 h 342900"/>
              <a:gd name="connsiteX2" fmla="*/ 88900 w 1111250"/>
              <a:gd name="connsiteY2" fmla="*/ 254000 h 342900"/>
              <a:gd name="connsiteX3" fmla="*/ 101600 w 1111250"/>
              <a:gd name="connsiteY3" fmla="*/ 234950 h 342900"/>
              <a:gd name="connsiteX4" fmla="*/ 196850 w 1111250"/>
              <a:gd name="connsiteY4" fmla="*/ 171450 h 342900"/>
              <a:gd name="connsiteX5" fmla="*/ 215900 w 1111250"/>
              <a:gd name="connsiteY5" fmla="*/ 146050 h 342900"/>
              <a:gd name="connsiteX6" fmla="*/ 254000 w 1111250"/>
              <a:gd name="connsiteY6" fmla="*/ 120650 h 342900"/>
              <a:gd name="connsiteX7" fmla="*/ 336550 w 1111250"/>
              <a:gd name="connsiteY7" fmla="*/ 76200 h 342900"/>
              <a:gd name="connsiteX8" fmla="*/ 361950 w 1111250"/>
              <a:gd name="connsiteY8" fmla="*/ 69850 h 342900"/>
              <a:gd name="connsiteX9" fmla="*/ 419100 w 1111250"/>
              <a:gd name="connsiteY9" fmla="*/ 38100 h 342900"/>
              <a:gd name="connsiteX10" fmla="*/ 444500 w 1111250"/>
              <a:gd name="connsiteY10" fmla="*/ 31750 h 342900"/>
              <a:gd name="connsiteX11" fmla="*/ 501650 w 1111250"/>
              <a:gd name="connsiteY11" fmla="*/ 19050 h 342900"/>
              <a:gd name="connsiteX12" fmla="*/ 571500 w 1111250"/>
              <a:gd name="connsiteY12" fmla="*/ 0 h 342900"/>
              <a:gd name="connsiteX13" fmla="*/ 977900 w 1111250"/>
              <a:gd name="connsiteY13" fmla="*/ 12700 h 342900"/>
              <a:gd name="connsiteX14" fmla="*/ 1003300 w 1111250"/>
              <a:gd name="connsiteY14" fmla="*/ 19050 h 342900"/>
              <a:gd name="connsiteX15" fmla="*/ 1047750 w 1111250"/>
              <a:gd name="connsiteY15" fmla="*/ 44450 h 342900"/>
              <a:gd name="connsiteX16" fmla="*/ 1098550 w 1111250"/>
              <a:gd name="connsiteY16" fmla="*/ 63500 h 342900"/>
              <a:gd name="connsiteX17" fmla="*/ 1111250 w 1111250"/>
              <a:gd name="connsiteY17" fmla="*/ 762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11250" h="342900">
                <a:moveTo>
                  <a:pt x="0" y="342900"/>
                </a:moveTo>
                <a:cubicBezTo>
                  <a:pt x="4233" y="332317"/>
                  <a:pt x="5861" y="320269"/>
                  <a:pt x="12700" y="311150"/>
                </a:cubicBezTo>
                <a:cubicBezTo>
                  <a:pt x="46456" y="266141"/>
                  <a:pt x="47896" y="270401"/>
                  <a:pt x="88900" y="254000"/>
                </a:cubicBezTo>
                <a:cubicBezTo>
                  <a:pt x="93133" y="247650"/>
                  <a:pt x="95927" y="240055"/>
                  <a:pt x="101600" y="234950"/>
                </a:cubicBezTo>
                <a:cubicBezTo>
                  <a:pt x="136628" y="203425"/>
                  <a:pt x="157744" y="193796"/>
                  <a:pt x="196850" y="171450"/>
                </a:cubicBezTo>
                <a:cubicBezTo>
                  <a:pt x="203200" y="162983"/>
                  <a:pt x="207990" y="153081"/>
                  <a:pt x="215900" y="146050"/>
                </a:cubicBezTo>
                <a:cubicBezTo>
                  <a:pt x="227308" y="135909"/>
                  <a:pt x="241001" y="128650"/>
                  <a:pt x="254000" y="120650"/>
                </a:cubicBezTo>
                <a:cubicBezTo>
                  <a:pt x="269414" y="111165"/>
                  <a:pt x="317604" y="83779"/>
                  <a:pt x="336550" y="76200"/>
                </a:cubicBezTo>
                <a:cubicBezTo>
                  <a:pt x="344653" y="72959"/>
                  <a:pt x="353483" y="71967"/>
                  <a:pt x="361950" y="69850"/>
                </a:cubicBezTo>
                <a:cubicBezTo>
                  <a:pt x="381000" y="59267"/>
                  <a:pt x="399313" y="47232"/>
                  <a:pt x="419100" y="38100"/>
                </a:cubicBezTo>
                <a:cubicBezTo>
                  <a:pt x="427024" y="34443"/>
                  <a:pt x="435996" y="33712"/>
                  <a:pt x="444500" y="31750"/>
                </a:cubicBezTo>
                <a:lnTo>
                  <a:pt x="501650" y="19050"/>
                </a:lnTo>
                <a:cubicBezTo>
                  <a:pt x="550350" y="7591"/>
                  <a:pt x="539187" y="10771"/>
                  <a:pt x="571500" y="0"/>
                </a:cubicBezTo>
                <a:lnTo>
                  <a:pt x="977900" y="12700"/>
                </a:lnTo>
                <a:cubicBezTo>
                  <a:pt x="986619" y="13085"/>
                  <a:pt x="995355" y="15439"/>
                  <a:pt x="1003300" y="19050"/>
                </a:cubicBezTo>
                <a:cubicBezTo>
                  <a:pt x="1018836" y="26112"/>
                  <a:pt x="1032486" y="36818"/>
                  <a:pt x="1047750" y="44450"/>
                </a:cubicBezTo>
                <a:cubicBezTo>
                  <a:pt x="1093791" y="67470"/>
                  <a:pt x="1033037" y="26064"/>
                  <a:pt x="1098550" y="63500"/>
                </a:cubicBezTo>
                <a:cubicBezTo>
                  <a:pt x="1103748" y="66470"/>
                  <a:pt x="1107017" y="71967"/>
                  <a:pt x="1111250" y="76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24500" y="3434486"/>
            <a:ext cx="1174750" cy="331064"/>
          </a:xfrm>
          <a:custGeom>
            <a:avLst/>
            <a:gdLst>
              <a:gd name="connsiteX0" fmla="*/ 1174750 w 1174750"/>
              <a:gd name="connsiteY0" fmla="*/ 7214 h 331064"/>
              <a:gd name="connsiteX1" fmla="*/ 1143000 w 1174750"/>
              <a:gd name="connsiteY1" fmla="*/ 864 h 331064"/>
              <a:gd name="connsiteX2" fmla="*/ 1136650 w 1174750"/>
              <a:gd name="connsiteY2" fmla="*/ 19914 h 331064"/>
              <a:gd name="connsiteX3" fmla="*/ 1111250 w 1174750"/>
              <a:gd name="connsiteY3" fmla="*/ 58014 h 331064"/>
              <a:gd name="connsiteX4" fmla="*/ 1079500 w 1174750"/>
              <a:gd name="connsiteY4" fmla="*/ 102464 h 331064"/>
              <a:gd name="connsiteX5" fmla="*/ 1041400 w 1174750"/>
              <a:gd name="connsiteY5" fmla="*/ 159614 h 331064"/>
              <a:gd name="connsiteX6" fmla="*/ 1022350 w 1174750"/>
              <a:gd name="connsiteY6" fmla="*/ 172314 h 331064"/>
              <a:gd name="connsiteX7" fmla="*/ 914400 w 1174750"/>
              <a:gd name="connsiteY7" fmla="*/ 261214 h 331064"/>
              <a:gd name="connsiteX8" fmla="*/ 755650 w 1174750"/>
              <a:gd name="connsiteY8" fmla="*/ 312014 h 331064"/>
              <a:gd name="connsiteX9" fmla="*/ 673100 w 1174750"/>
              <a:gd name="connsiteY9" fmla="*/ 318364 h 331064"/>
              <a:gd name="connsiteX10" fmla="*/ 590550 w 1174750"/>
              <a:gd name="connsiteY10" fmla="*/ 331064 h 331064"/>
              <a:gd name="connsiteX11" fmla="*/ 215900 w 1174750"/>
              <a:gd name="connsiteY11" fmla="*/ 312014 h 331064"/>
              <a:gd name="connsiteX12" fmla="*/ 177800 w 1174750"/>
              <a:gd name="connsiteY12" fmla="*/ 305664 h 331064"/>
              <a:gd name="connsiteX13" fmla="*/ 127000 w 1174750"/>
              <a:gd name="connsiteY13" fmla="*/ 286614 h 331064"/>
              <a:gd name="connsiteX14" fmla="*/ 107950 w 1174750"/>
              <a:gd name="connsiteY14" fmla="*/ 273914 h 331064"/>
              <a:gd name="connsiteX15" fmla="*/ 69850 w 1174750"/>
              <a:gd name="connsiteY15" fmla="*/ 261214 h 331064"/>
              <a:gd name="connsiteX16" fmla="*/ 31750 w 1174750"/>
              <a:gd name="connsiteY16" fmla="*/ 242164 h 331064"/>
              <a:gd name="connsiteX17" fmla="*/ 19050 w 1174750"/>
              <a:gd name="connsiteY17" fmla="*/ 223114 h 331064"/>
              <a:gd name="connsiteX18" fmla="*/ 0 w 1174750"/>
              <a:gd name="connsiteY18" fmla="*/ 204064 h 331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74750" h="331064">
                <a:moveTo>
                  <a:pt x="1174750" y="7214"/>
                </a:moveTo>
                <a:cubicBezTo>
                  <a:pt x="1164167" y="5097"/>
                  <a:pt x="1153239" y="-2549"/>
                  <a:pt x="1143000" y="864"/>
                </a:cubicBezTo>
                <a:cubicBezTo>
                  <a:pt x="1136650" y="2981"/>
                  <a:pt x="1139901" y="14063"/>
                  <a:pt x="1136650" y="19914"/>
                </a:cubicBezTo>
                <a:cubicBezTo>
                  <a:pt x="1129237" y="33257"/>
                  <a:pt x="1111250" y="58014"/>
                  <a:pt x="1111250" y="58014"/>
                </a:cubicBezTo>
                <a:cubicBezTo>
                  <a:pt x="1098662" y="108368"/>
                  <a:pt x="1116334" y="60368"/>
                  <a:pt x="1079500" y="102464"/>
                </a:cubicBezTo>
                <a:cubicBezTo>
                  <a:pt x="1037177" y="150833"/>
                  <a:pt x="1083142" y="117872"/>
                  <a:pt x="1041400" y="159614"/>
                </a:cubicBezTo>
                <a:cubicBezTo>
                  <a:pt x="1036004" y="165010"/>
                  <a:pt x="1027997" y="167180"/>
                  <a:pt x="1022350" y="172314"/>
                </a:cubicBezTo>
                <a:cubicBezTo>
                  <a:pt x="976480" y="214014"/>
                  <a:pt x="971284" y="234009"/>
                  <a:pt x="914400" y="261214"/>
                </a:cubicBezTo>
                <a:cubicBezTo>
                  <a:pt x="890635" y="272580"/>
                  <a:pt x="788470" y="306544"/>
                  <a:pt x="755650" y="312014"/>
                </a:cubicBezTo>
                <a:cubicBezTo>
                  <a:pt x="728428" y="316551"/>
                  <a:pt x="700516" y="315201"/>
                  <a:pt x="673100" y="318364"/>
                </a:cubicBezTo>
                <a:cubicBezTo>
                  <a:pt x="645443" y="321555"/>
                  <a:pt x="618067" y="326831"/>
                  <a:pt x="590550" y="331064"/>
                </a:cubicBezTo>
                <a:lnTo>
                  <a:pt x="215900" y="312014"/>
                </a:lnTo>
                <a:cubicBezTo>
                  <a:pt x="203049" y="311223"/>
                  <a:pt x="190014" y="309735"/>
                  <a:pt x="177800" y="305664"/>
                </a:cubicBezTo>
                <a:cubicBezTo>
                  <a:pt x="79694" y="272962"/>
                  <a:pt x="265335" y="314281"/>
                  <a:pt x="127000" y="286614"/>
                </a:cubicBezTo>
                <a:cubicBezTo>
                  <a:pt x="120650" y="282381"/>
                  <a:pt x="114924" y="277014"/>
                  <a:pt x="107950" y="273914"/>
                </a:cubicBezTo>
                <a:cubicBezTo>
                  <a:pt x="95717" y="268477"/>
                  <a:pt x="80989" y="268640"/>
                  <a:pt x="69850" y="261214"/>
                </a:cubicBezTo>
                <a:cubicBezTo>
                  <a:pt x="45231" y="244801"/>
                  <a:pt x="58040" y="250927"/>
                  <a:pt x="31750" y="242164"/>
                </a:cubicBezTo>
                <a:cubicBezTo>
                  <a:pt x="27517" y="235814"/>
                  <a:pt x="23936" y="228977"/>
                  <a:pt x="19050" y="223114"/>
                </a:cubicBezTo>
                <a:cubicBezTo>
                  <a:pt x="13301" y="216215"/>
                  <a:pt x="0" y="204064"/>
                  <a:pt x="0" y="2040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885537" y="3435350"/>
            <a:ext cx="200813" cy="387350"/>
          </a:xfrm>
          <a:custGeom>
            <a:avLst/>
            <a:gdLst>
              <a:gd name="connsiteX0" fmla="*/ 10313 w 200813"/>
              <a:gd name="connsiteY0" fmla="*/ 0 h 387350"/>
              <a:gd name="connsiteX1" fmla="*/ 16663 w 200813"/>
              <a:gd name="connsiteY1" fmla="*/ 228600 h 387350"/>
              <a:gd name="connsiteX2" fmla="*/ 29363 w 200813"/>
              <a:gd name="connsiteY2" fmla="*/ 247650 h 387350"/>
              <a:gd name="connsiteX3" fmla="*/ 73813 w 200813"/>
              <a:gd name="connsiteY3" fmla="*/ 292100 h 387350"/>
              <a:gd name="connsiteX4" fmla="*/ 111913 w 200813"/>
              <a:gd name="connsiteY4" fmla="*/ 304800 h 387350"/>
              <a:gd name="connsiteX5" fmla="*/ 162713 w 200813"/>
              <a:gd name="connsiteY5" fmla="*/ 361950 h 387350"/>
              <a:gd name="connsiteX6" fmla="*/ 181763 w 200813"/>
              <a:gd name="connsiteY6" fmla="*/ 381000 h 387350"/>
              <a:gd name="connsiteX7" fmla="*/ 200813 w 200813"/>
              <a:gd name="connsiteY7" fmla="*/ 387350 h 38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0813" h="387350">
                <a:moveTo>
                  <a:pt x="10313" y="0"/>
                </a:moveTo>
                <a:cubicBezTo>
                  <a:pt x="-5200" y="93080"/>
                  <a:pt x="-3315" y="63782"/>
                  <a:pt x="16663" y="228600"/>
                </a:cubicBezTo>
                <a:cubicBezTo>
                  <a:pt x="17581" y="236176"/>
                  <a:pt x="24258" y="241977"/>
                  <a:pt x="29363" y="247650"/>
                </a:cubicBezTo>
                <a:cubicBezTo>
                  <a:pt x="43380" y="263225"/>
                  <a:pt x="56585" y="280173"/>
                  <a:pt x="73813" y="292100"/>
                </a:cubicBezTo>
                <a:cubicBezTo>
                  <a:pt x="84820" y="299720"/>
                  <a:pt x="111913" y="304800"/>
                  <a:pt x="111913" y="304800"/>
                </a:cubicBezTo>
                <a:cubicBezTo>
                  <a:pt x="134576" y="338794"/>
                  <a:pt x="119217" y="318454"/>
                  <a:pt x="162713" y="361950"/>
                </a:cubicBezTo>
                <a:cubicBezTo>
                  <a:pt x="169063" y="368300"/>
                  <a:pt x="173244" y="378160"/>
                  <a:pt x="181763" y="381000"/>
                </a:cubicBezTo>
                <a:lnTo>
                  <a:pt x="200813" y="38735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18684" y="2984500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031407" y="380948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82271" y="3580884"/>
            <a:ext cx="282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662506" y="2629147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4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Kelley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Rasmusen, Eric B.</dc:creator>
  <cp:lastModifiedBy>Rasmusen, Eric B.</cp:lastModifiedBy>
  <cp:revision>1</cp:revision>
  <dcterms:created xsi:type="dcterms:W3CDTF">2022-02-21T22:22:43Z</dcterms:created>
  <dcterms:modified xsi:type="dcterms:W3CDTF">2022-02-21T22:22:56Z</dcterms:modified>
</cp:coreProperties>
</file>